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8" r:id="rId3"/>
    <p:sldId id="261" r:id="rId4"/>
    <p:sldId id="263" r:id="rId5"/>
    <p:sldId id="265" r:id="rId6"/>
    <p:sldId id="280" r:id="rId7"/>
    <p:sldId id="282" r:id="rId8"/>
  </p:sldIdLst>
  <p:sldSz cx="9144000" cy="5143500" type="screen16x9"/>
  <p:notesSz cx="6858000" cy="9144000"/>
  <p:embeddedFontLst>
    <p:embeddedFont>
      <p:font typeface="Nixie One" panose="020B0604020202020204" charset="0"/>
      <p:regular r:id="rId10"/>
    </p:embeddedFont>
    <p:embeddedFont>
      <p:font typeface="Roboto Slab" panose="020B060402020202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8CA033-A3C0-4BBA-9645-61FDC14D2CD5}">
  <a:tblStyle styleId="{238CA033-A3C0-4BBA-9645-61FDC14D2C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942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349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2776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63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611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2088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9332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446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tyle A">
  <p:cSld name="BLANK_1_1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tyle B">
  <p:cSld name="BLANK_1_1_1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/>
          <p:nvPr/>
        </p:nvSpPr>
        <p:spPr>
          <a:xfrm>
            <a:off x="0" y="4294550"/>
            <a:ext cx="9144000" cy="2412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01" name="Google Shape;101;p1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7" r:id="rId4"/>
    <p:sldLayoutId id="2147483658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1799754" y="745401"/>
            <a:ext cx="5950875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FESAPAUV</a:t>
            </a:r>
            <a:br>
              <a:rPr lang="en" dirty="0" smtClean="0"/>
            </a:br>
            <a:r>
              <a:rPr lang="en" sz="1600" dirty="0" smtClean="0"/>
              <a:t>REGIÓN POZA RICA - TUXPAN</a:t>
            </a:r>
            <a:endParaRPr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241" y="503764"/>
            <a:ext cx="143351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Google Shape;109;p13"/>
          <p:cNvSpPr txBox="1">
            <a:spLocks/>
          </p:cNvSpPr>
          <p:nvPr/>
        </p:nvSpPr>
        <p:spPr>
          <a:xfrm>
            <a:off x="203191" y="2306940"/>
            <a:ext cx="9144000" cy="811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dirty="0" smtClean="0"/>
              <a:t>FORO REGIONAL 2019</a:t>
            </a:r>
            <a:endParaRPr lang="es-MX" dirty="0"/>
          </a:p>
        </p:txBody>
      </p:sp>
      <p:sp>
        <p:nvSpPr>
          <p:cNvPr id="13" name="Google Shape;109;p13"/>
          <p:cNvSpPr txBox="1">
            <a:spLocks/>
          </p:cNvSpPr>
          <p:nvPr/>
        </p:nvSpPr>
        <p:spPr>
          <a:xfrm>
            <a:off x="0" y="3370154"/>
            <a:ext cx="9144000" cy="67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n" sz="3000" dirty="0" smtClean="0"/>
              <a:t>👉 </a:t>
            </a:r>
            <a:r>
              <a:rPr lang="es-MX" sz="3000" dirty="0" smtClean="0"/>
              <a:t>Sindicalismo y Trasformación Universitaria </a:t>
            </a:r>
            <a:r>
              <a:rPr lang="en" sz="3000" dirty="0"/>
              <a:t>👍</a:t>
            </a:r>
            <a:endParaRPr lang="es-MX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>
            <a:spLocks noGrp="1"/>
          </p:cNvSpPr>
          <p:nvPr>
            <p:ph type="ctrTitle" idx="4294967295"/>
          </p:nvPr>
        </p:nvSpPr>
        <p:spPr>
          <a:xfrm>
            <a:off x="348343" y="499125"/>
            <a:ext cx="6593700" cy="7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Bienvenidos</a:t>
            </a:r>
            <a:endParaRPr dirty="0"/>
          </a:p>
        </p:txBody>
      </p:sp>
      <p:sp>
        <p:nvSpPr>
          <p:cNvPr id="139" name="Google Shape;139;p15"/>
          <p:cNvSpPr txBox="1">
            <a:spLocks noGrp="1"/>
          </p:cNvSpPr>
          <p:nvPr>
            <p:ph type="subTitle" idx="4294967295"/>
          </p:nvPr>
        </p:nvSpPr>
        <p:spPr>
          <a:xfrm>
            <a:off x="685800" y="1234300"/>
            <a:ext cx="5735962" cy="27283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 b="1" dirty="0" smtClean="0">
                <a:solidFill>
                  <a:srgbClr val="FFFFFF"/>
                </a:solidFill>
              </a:rPr>
              <a:t>Nombre de la Ponencia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800" b="1" dirty="0">
              <a:solidFill>
                <a:srgbClr val="FFFFFF"/>
              </a:solidFill>
            </a:endParaRPr>
          </a:p>
        </p:txBody>
      </p:sp>
      <p:pic>
        <p:nvPicPr>
          <p:cNvPr id="140" name="Google Shape;140;p15"/>
          <p:cNvPicPr preferRelativeResize="0"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82" b="25144"/>
          <a:stretch/>
        </p:blipFill>
        <p:spPr>
          <a:xfrm>
            <a:off x="6339221" y="1335227"/>
            <a:ext cx="2803454" cy="24856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298150" y="4330213"/>
            <a:ext cx="361829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600"/>
              </a:spcBef>
              <a:buClr>
                <a:srgbClr val="114454"/>
              </a:buClr>
              <a:buSzPts val="3000"/>
              <a:buFont typeface="Nixie One"/>
              <a:buNone/>
            </a:pPr>
            <a:r>
              <a:rPr lang="en" sz="24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Nombre del Autor(es):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322398" y="3868548"/>
            <a:ext cx="282769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600"/>
              </a:spcBef>
              <a:buClr>
                <a:srgbClr val="114454"/>
              </a:buClr>
              <a:buSzPts val="3000"/>
              <a:buFont typeface="Nixie One"/>
              <a:buNone/>
            </a:pPr>
            <a:r>
              <a:rPr lang="en" sz="20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Mesa de trabajo: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Introducción</a:t>
            </a:r>
            <a:endParaRPr sz="2400" dirty="0"/>
          </a:p>
        </p:txBody>
      </p:sp>
      <p:sp>
        <p:nvSpPr>
          <p:cNvPr id="161" name="Google Shape;161;p18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s-MX" sz="2400" dirty="0" smtClean="0"/>
              <a:t>Ejemplo 1</a:t>
            </a:r>
            <a:endParaRPr sz="24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" sz="2400" dirty="0" smtClean="0"/>
              <a:t>Ejemplo 2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Ejemplo de Texto.</a:t>
            </a:r>
            <a:endParaRPr sz="2400" dirty="0"/>
          </a:p>
        </p:txBody>
      </p:sp>
      <p:grpSp>
        <p:nvGrpSpPr>
          <p:cNvPr id="162" name="Google Shape;162;p18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63" name="Google Shape;163;p18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8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8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 smtClean="0"/>
              <a:t>Lado 1</a:t>
            </a:r>
            <a:endParaRPr sz="24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sz="2400" dirty="0" smtClean="0"/>
              <a:t>E</a:t>
            </a:r>
            <a:r>
              <a:rPr lang="en" sz="2400" dirty="0" smtClean="0"/>
              <a:t>jemplo de texto</a:t>
            </a:r>
            <a:endParaRPr sz="2400" dirty="0"/>
          </a:p>
        </p:txBody>
      </p:sp>
      <p:sp>
        <p:nvSpPr>
          <p:cNvPr id="193" name="Google Shape;193;p20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Desarrollo del tema</a:t>
            </a:r>
            <a:endParaRPr sz="2400" dirty="0"/>
          </a:p>
        </p:txBody>
      </p:sp>
      <p:sp>
        <p:nvSpPr>
          <p:cNvPr id="194" name="Google Shape;194;p20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 smtClean="0"/>
              <a:t>Lado 2</a:t>
            </a:r>
            <a:endParaRPr sz="2400" b="1" dirty="0"/>
          </a:p>
          <a:p>
            <a:pPr marL="0" lvl="0" indent="0">
              <a:buNone/>
            </a:pPr>
            <a:r>
              <a:rPr lang="es-MX" sz="2400" dirty="0"/>
              <a:t>Ejemplo de texto</a:t>
            </a:r>
          </a:p>
        </p:txBody>
      </p:sp>
      <p:sp>
        <p:nvSpPr>
          <p:cNvPr id="13" name="Google Shape;623;p40"/>
          <p:cNvSpPr/>
          <p:nvPr/>
        </p:nvSpPr>
        <p:spPr>
          <a:xfrm>
            <a:off x="277421" y="803301"/>
            <a:ext cx="473691" cy="481215"/>
          </a:xfrm>
          <a:custGeom>
            <a:avLst/>
            <a:gdLst/>
            <a:ahLst/>
            <a:cxnLst/>
            <a:rect l="l" t="t" r="r" b="b"/>
            <a:pathLst>
              <a:path w="16952" h="16952" fill="none" extrusionOk="0">
                <a:moveTo>
                  <a:pt x="16173" y="7015"/>
                </a:moveTo>
                <a:lnTo>
                  <a:pt x="14419" y="6820"/>
                </a:lnTo>
                <a:lnTo>
                  <a:pt x="14419" y="6820"/>
                </a:lnTo>
                <a:lnTo>
                  <a:pt x="14322" y="6479"/>
                </a:lnTo>
                <a:lnTo>
                  <a:pt x="14175" y="6114"/>
                </a:lnTo>
                <a:lnTo>
                  <a:pt x="14029" y="5773"/>
                </a:lnTo>
                <a:lnTo>
                  <a:pt x="13859" y="5432"/>
                </a:lnTo>
                <a:lnTo>
                  <a:pt x="14955" y="4068"/>
                </a:lnTo>
                <a:lnTo>
                  <a:pt x="14955" y="4068"/>
                </a:lnTo>
                <a:lnTo>
                  <a:pt x="15028" y="3922"/>
                </a:lnTo>
                <a:lnTo>
                  <a:pt x="15077" y="3776"/>
                </a:lnTo>
                <a:lnTo>
                  <a:pt x="15125" y="3630"/>
                </a:lnTo>
                <a:lnTo>
                  <a:pt x="15125" y="3484"/>
                </a:lnTo>
                <a:lnTo>
                  <a:pt x="15101" y="3313"/>
                </a:lnTo>
                <a:lnTo>
                  <a:pt x="15052" y="3167"/>
                </a:lnTo>
                <a:lnTo>
                  <a:pt x="14979" y="3021"/>
                </a:lnTo>
                <a:lnTo>
                  <a:pt x="14882" y="2899"/>
                </a:lnTo>
                <a:lnTo>
                  <a:pt x="14054" y="2071"/>
                </a:lnTo>
                <a:lnTo>
                  <a:pt x="14054" y="2071"/>
                </a:lnTo>
                <a:lnTo>
                  <a:pt x="13932" y="1974"/>
                </a:lnTo>
                <a:lnTo>
                  <a:pt x="13786" y="1901"/>
                </a:lnTo>
                <a:lnTo>
                  <a:pt x="13640" y="1852"/>
                </a:lnTo>
                <a:lnTo>
                  <a:pt x="13469" y="1827"/>
                </a:lnTo>
                <a:lnTo>
                  <a:pt x="13323" y="1827"/>
                </a:lnTo>
                <a:lnTo>
                  <a:pt x="13177" y="1876"/>
                </a:lnTo>
                <a:lnTo>
                  <a:pt x="13031" y="1925"/>
                </a:lnTo>
                <a:lnTo>
                  <a:pt x="12885" y="2022"/>
                </a:lnTo>
                <a:lnTo>
                  <a:pt x="11521" y="3094"/>
                </a:lnTo>
                <a:lnTo>
                  <a:pt x="11521" y="3094"/>
                </a:lnTo>
                <a:lnTo>
                  <a:pt x="11180" y="2923"/>
                </a:lnTo>
                <a:lnTo>
                  <a:pt x="10839" y="2777"/>
                </a:lnTo>
                <a:lnTo>
                  <a:pt x="10473" y="2631"/>
                </a:lnTo>
                <a:lnTo>
                  <a:pt x="10133" y="2534"/>
                </a:lnTo>
                <a:lnTo>
                  <a:pt x="9938" y="780"/>
                </a:lnTo>
                <a:lnTo>
                  <a:pt x="9938" y="780"/>
                </a:lnTo>
                <a:lnTo>
                  <a:pt x="9889" y="634"/>
                </a:lnTo>
                <a:lnTo>
                  <a:pt x="9840" y="488"/>
                </a:lnTo>
                <a:lnTo>
                  <a:pt x="9743" y="342"/>
                </a:lnTo>
                <a:lnTo>
                  <a:pt x="9645" y="244"/>
                </a:lnTo>
                <a:lnTo>
                  <a:pt x="9499" y="147"/>
                </a:lnTo>
                <a:lnTo>
                  <a:pt x="9378" y="74"/>
                </a:lnTo>
                <a:lnTo>
                  <a:pt x="9231" y="25"/>
                </a:lnTo>
                <a:lnTo>
                  <a:pt x="9061" y="1"/>
                </a:lnTo>
                <a:lnTo>
                  <a:pt x="7892" y="1"/>
                </a:lnTo>
                <a:lnTo>
                  <a:pt x="7892" y="1"/>
                </a:lnTo>
                <a:lnTo>
                  <a:pt x="7721" y="25"/>
                </a:lnTo>
                <a:lnTo>
                  <a:pt x="7575" y="74"/>
                </a:lnTo>
                <a:lnTo>
                  <a:pt x="7453" y="147"/>
                </a:lnTo>
                <a:lnTo>
                  <a:pt x="7307" y="244"/>
                </a:lnTo>
                <a:lnTo>
                  <a:pt x="7210" y="342"/>
                </a:lnTo>
                <a:lnTo>
                  <a:pt x="7112" y="488"/>
                </a:lnTo>
                <a:lnTo>
                  <a:pt x="7064" y="634"/>
                </a:lnTo>
                <a:lnTo>
                  <a:pt x="7015" y="780"/>
                </a:lnTo>
                <a:lnTo>
                  <a:pt x="6820" y="2534"/>
                </a:lnTo>
                <a:lnTo>
                  <a:pt x="6820" y="2534"/>
                </a:lnTo>
                <a:lnTo>
                  <a:pt x="6479" y="2631"/>
                </a:lnTo>
                <a:lnTo>
                  <a:pt x="6114" y="2777"/>
                </a:lnTo>
                <a:lnTo>
                  <a:pt x="5773" y="2923"/>
                </a:lnTo>
                <a:lnTo>
                  <a:pt x="5432" y="3094"/>
                </a:lnTo>
                <a:lnTo>
                  <a:pt x="4068" y="2022"/>
                </a:lnTo>
                <a:lnTo>
                  <a:pt x="4068" y="2022"/>
                </a:lnTo>
                <a:lnTo>
                  <a:pt x="3922" y="1925"/>
                </a:lnTo>
                <a:lnTo>
                  <a:pt x="3776" y="1876"/>
                </a:lnTo>
                <a:lnTo>
                  <a:pt x="3630" y="1827"/>
                </a:lnTo>
                <a:lnTo>
                  <a:pt x="3484" y="1827"/>
                </a:lnTo>
                <a:lnTo>
                  <a:pt x="3313" y="1852"/>
                </a:lnTo>
                <a:lnTo>
                  <a:pt x="3167" y="1901"/>
                </a:lnTo>
                <a:lnTo>
                  <a:pt x="3021" y="1974"/>
                </a:lnTo>
                <a:lnTo>
                  <a:pt x="2899" y="2071"/>
                </a:lnTo>
                <a:lnTo>
                  <a:pt x="2071" y="2899"/>
                </a:lnTo>
                <a:lnTo>
                  <a:pt x="2071" y="2899"/>
                </a:lnTo>
                <a:lnTo>
                  <a:pt x="1974" y="3021"/>
                </a:lnTo>
                <a:lnTo>
                  <a:pt x="1901" y="3167"/>
                </a:lnTo>
                <a:lnTo>
                  <a:pt x="1852" y="3313"/>
                </a:lnTo>
                <a:lnTo>
                  <a:pt x="1827" y="3484"/>
                </a:lnTo>
                <a:lnTo>
                  <a:pt x="1827" y="3630"/>
                </a:lnTo>
                <a:lnTo>
                  <a:pt x="1876" y="3776"/>
                </a:lnTo>
                <a:lnTo>
                  <a:pt x="1925" y="3922"/>
                </a:lnTo>
                <a:lnTo>
                  <a:pt x="2022" y="4068"/>
                </a:lnTo>
                <a:lnTo>
                  <a:pt x="3094" y="5432"/>
                </a:lnTo>
                <a:lnTo>
                  <a:pt x="3094" y="5432"/>
                </a:lnTo>
                <a:lnTo>
                  <a:pt x="2923" y="5773"/>
                </a:lnTo>
                <a:lnTo>
                  <a:pt x="2777" y="6114"/>
                </a:lnTo>
                <a:lnTo>
                  <a:pt x="2631" y="6479"/>
                </a:lnTo>
                <a:lnTo>
                  <a:pt x="2534" y="6820"/>
                </a:lnTo>
                <a:lnTo>
                  <a:pt x="780" y="7015"/>
                </a:lnTo>
                <a:lnTo>
                  <a:pt x="780" y="7015"/>
                </a:lnTo>
                <a:lnTo>
                  <a:pt x="634" y="7064"/>
                </a:lnTo>
                <a:lnTo>
                  <a:pt x="488" y="7112"/>
                </a:lnTo>
                <a:lnTo>
                  <a:pt x="342" y="7210"/>
                </a:lnTo>
                <a:lnTo>
                  <a:pt x="244" y="7307"/>
                </a:lnTo>
                <a:lnTo>
                  <a:pt x="147" y="7453"/>
                </a:lnTo>
                <a:lnTo>
                  <a:pt x="74" y="7575"/>
                </a:lnTo>
                <a:lnTo>
                  <a:pt x="25" y="7721"/>
                </a:lnTo>
                <a:lnTo>
                  <a:pt x="1" y="7892"/>
                </a:lnTo>
                <a:lnTo>
                  <a:pt x="1" y="9061"/>
                </a:lnTo>
                <a:lnTo>
                  <a:pt x="1" y="9061"/>
                </a:lnTo>
                <a:lnTo>
                  <a:pt x="25" y="9231"/>
                </a:lnTo>
                <a:lnTo>
                  <a:pt x="74" y="9377"/>
                </a:lnTo>
                <a:lnTo>
                  <a:pt x="147" y="9499"/>
                </a:lnTo>
                <a:lnTo>
                  <a:pt x="244" y="9645"/>
                </a:lnTo>
                <a:lnTo>
                  <a:pt x="342" y="9743"/>
                </a:lnTo>
                <a:lnTo>
                  <a:pt x="488" y="9840"/>
                </a:lnTo>
                <a:lnTo>
                  <a:pt x="634" y="9889"/>
                </a:lnTo>
                <a:lnTo>
                  <a:pt x="780" y="9938"/>
                </a:lnTo>
                <a:lnTo>
                  <a:pt x="2534" y="10132"/>
                </a:lnTo>
                <a:lnTo>
                  <a:pt x="2534" y="10132"/>
                </a:lnTo>
                <a:lnTo>
                  <a:pt x="2631" y="10473"/>
                </a:lnTo>
                <a:lnTo>
                  <a:pt x="2777" y="10839"/>
                </a:lnTo>
                <a:lnTo>
                  <a:pt x="2923" y="11180"/>
                </a:lnTo>
                <a:lnTo>
                  <a:pt x="3094" y="11521"/>
                </a:lnTo>
                <a:lnTo>
                  <a:pt x="2022" y="12885"/>
                </a:lnTo>
                <a:lnTo>
                  <a:pt x="2022" y="12885"/>
                </a:lnTo>
                <a:lnTo>
                  <a:pt x="1925" y="13031"/>
                </a:lnTo>
                <a:lnTo>
                  <a:pt x="1876" y="13177"/>
                </a:lnTo>
                <a:lnTo>
                  <a:pt x="1827" y="13323"/>
                </a:lnTo>
                <a:lnTo>
                  <a:pt x="1827" y="13469"/>
                </a:lnTo>
                <a:lnTo>
                  <a:pt x="1852" y="13640"/>
                </a:lnTo>
                <a:lnTo>
                  <a:pt x="1901" y="13786"/>
                </a:lnTo>
                <a:lnTo>
                  <a:pt x="1974" y="13932"/>
                </a:lnTo>
                <a:lnTo>
                  <a:pt x="2071" y="14054"/>
                </a:lnTo>
                <a:lnTo>
                  <a:pt x="2899" y="14882"/>
                </a:lnTo>
                <a:lnTo>
                  <a:pt x="2899" y="14882"/>
                </a:lnTo>
                <a:lnTo>
                  <a:pt x="3021" y="14979"/>
                </a:lnTo>
                <a:lnTo>
                  <a:pt x="3167" y="15052"/>
                </a:lnTo>
                <a:lnTo>
                  <a:pt x="3313" y="15101"/>
                </a:lnTo>
                <a:lnTo>
                  <a:pt x="3484" y="15125"/>
                </a:lnTo>
                <a:lnTo>
                  <a:pt x="3630" y="15125"/>
                </a:lnTo>
                <a:lnTo>
                  <a:pt x="3776" y="15077"/>
                </a:lnTo>
                <a:lnTo>
                  <a:pt x="3922" y="15028"/>
                </a:lnTo>
                <a:lnTo>
                  <a:pt x="4068" y="14955"/>
                </a:lnTo>
                <a:lnTo>
                  <a:pt x="5432" y="13859"/>
                </a:lnTo>
                <a:lnTo>
                  <a:pt x="5432" y="13859"/>
                </a:lnTo>
                <a:lnTo>
                  <a:pt x="5773" y="14029"/>
                </a:lnTo>
                <a:lnTo>
                  <a:pt x="6114" y="14175"/>
                </a:lnTo>
                <a:lnTo>
                  <a:pt x="6479" y="14322"/>
                </a:lnTo>
                <a:lnTo>
                  <a:pt x="6820" y="14419"/>
                </a:lnTo>
                <a:lnTo>
                  <a:pt x="7015" y="16173"/>
                </a:lnTo>
                <a:lnTo>
                  <a:pt x="7015" y="16173"/>
                </a:lnTo>
                <a:lnTo>
                  <a:pt x="7064" y="16319"/>
                </a:lnTo>
                <a:lnTo>
                  <a:pt x="7112" y="16465"/>
                </a:lnTo>
                <a:lnTo>
                  <a:pt x="7210" y="16611"/>
                </a:lnTo>
                <a:lnTo>
                  <a:pt x="7307" y="16708"/>
                </a:lnTo>
                <a:lnTo>
                  <a:pt x="7453" y="16806"/>
                </a:lnTo>
                <a:lnTo>
                  <a:pt x="7575" y="16879"/>
                </a:lnTo>
                <a:lnTo>
                  <a:pt x="7721" y="16928"/>
                </a:lnTo>
                <a:lnTo>
                  <a:pt x="7892" y="16952"/>
                </a:lnTo>
                <a:lnTo>
                  <a:pt x="9061" y="16952"/>
                </a:lnTo>
                <a:lnTo>
                  <a:pt x="9061" y="16952"/>
                </a:lnTo>
                <a:lnTo>
                  <a:pt x="9231" y="16928"/>
                </a:lnTo>
                <a:lnTo>
                  <a:pt x="9378" y="16879"/>
                </a:lnTo>
                <a:lnTo>
                  <a:pt x="9499" y="16806"/>
                </a:lnTo>
                <a:lnTo>
                  <a:pt x="9645" y="16708"/>
                </a:lnTo>
                <a:lnTo>
                  <a:pt x="9743" y="16611"/>
                </a:lnTo>
                <a:lnTo>
                  <a:pt x="9840" y="16465"/>
                </a:lnTo>
                <a:lnTo>
                  <a:pt x="9889" y="16319"/>
                </a:lnTo>
                <a:lnTo>
                  <a:pt x="9938" y="16173"/>
                </a:lnTo>
                <a:lnTo>
                  <a:pt x="10133" y="14419"/>
                </a:lnTo>
                <a:lnTo>
                  <a:pt x="10133" y="14419"/>
                </a:lnTo>
                <a:lnTo>
                  <a:pt x="10473" y="14322"/>
                </a:lnTo>
                <a:lnTo>
                  <a:pt x="10839" y="14175"/>
                </a:lnTo>
                <a:lnTo>
                  <a:pt x="11180" y="14029"/>
                </a:lnTo>
                <a:lnTo>
                  <a:pt x="11521" y="13859"/>
                </a:lnTo>
                <a:lnTo>
                  <a:pt x="12885" y="14955"/>
                </a:lnTo>
                <a:lnTo>
                  <a:pt x="12885" y="14955"/>
                </a:lnTo>
                <a:lnTo>
                  <a:pt x="13031" y="15028"/>
                </a:lnTo>
                <a:lnTo>
                  <a:pt x="13177" y="15077"/>
                </a:lnTo>
                <a:lnTo>
                  <a:pt x="13323" y="15125"/>
                </a:lnTo>
                <a:lnTo>
                  <a:pt x="13469" y="15125"/>
                </a:lnTo>
                <a:lnTo>
                  <a:pt x="13640" y="15101"/>
                </a:lnTo>
                <a:lnTo>
                  <a:pt x="13786" y="15052"/>
                </a:lnTo>
                <a:lnTo>
                  <a:pt x="13932" y="14979"/>
                </a:lnTo>
                <a:lnTo>
                  <a:pt x="14054" y="14882"/>
                </a:lnTo>
                <a:lnTo>
                  <a:pt x="14882" y="14054"/>
                </a:lnTo>
                <a:lnTo>
                  <a:pt x="14882" y="14054"/>
                </a:lnTo>
                <a:lnTo>
                  <a:pt x="14979" y="13932"/>
                </a:lnTo>
                <a:lnTo>
                  <a:pt x="15052" y="13786"/>
                </a:lnTo>
                <a:lnTo>
                  <a:pt x="15101" y="13640"/>
                </a:lnTo>
                <a:lnTo>
                  <a:pt x="15125" y="13469"/>
                </a:lnTo>
                <a:lnTo>
                  <a:pt x="15125" y="13323"/>
                </a:lnTo>
                <a:lnTo>
                  <a:pt x="15077" y="13177"/>
                </a:lnTo>
                <a:lnTo>
                  <a:pt x="15028" y="13031"/>
                </a:lnTo>
                <a:lnTo>
                  <a:pt x="14955" y="12885"/>
                </a:lnTo>
                <a:lnTo>
                  <a:pt x="13859" y="11521"/>
                </a:lnTo>
                <a:lnTo>
                  <a:pt x="13859" y="11521"/>
                </a:lnTo>
                <a:lnTo>
                  <a:pt x="14029" y="11180"/>
                </a:lnTo>
                <a:lnTo>
                  <a:pt x="14175" y="10839"/>
                </a:lnTo>
                <a:lnTo>
                  <a:pt x="14322" y="10473"/>
                </a:lnTo>
                <a:lnTo>
                  <a:pt x="14419" y="10132"/>
                </a:lnTo>
                <a:lnTo>
                  <a:pt x="16173" y="9938"/>
                </a:lnTo>
                <a:lnTo>
                  <a:pt x="16173" y="9938"/>
                </a:lnTo>
                <a:lnTo>
                  <a:pt x="16319" y="9889"/>
                </a:lnTo>
                <a:lnTo>
                  <a:pt x="16465" y="9840"/>
                </a:lnTo>
                <a:lnTo>
                  <a:pt x="16611" y="9743"/>
                </a:lnTo>
                <a:lnTo>
                  <a:pt x="16708" y="9645"/>
                </a:lnTo>
                <a:lnTo>
                  <a:pt x="16806" y="9499"/>
                </a:lnTo>
                <a:lnTo>
                  <a:pt x="16879" y="9377"/>
                </a:lnTo>
                <a:lnTo>
                  <a:pt x="16928" y="9231"/>
                </a:lnTo>
                <a:lnTo>
                  <a:pt x="16952" y="9061"/>
                </a:lnTo>
                <a:lnTo>
                  <a:pt x="16952" y="7892"/>
                </a:lnTo>
                <a:lnTo>
                  <a:pt x="16952" y="7892"/>
                </a:lnTo>
                <a:lnTo>
                  <a:pt x="16928" y="7721"/>
                </a:lnTo>
                <a:lnTo>
                  <a:pt x="16879" y="7575"/>
                </a:lnTo>
                <a:lnTo>
                  <a:pt x="16806" y="7453"/>
                </a:lnTo>
                <a:lnTo>
                  <a:pt x="16708" y="7307"/>
                </a:lnTo>
                <a:lnTo>
                  <a:pt x="16611" y="7210"/>
                </a:lnTo>
                <a:lnTo>
                  <a:pt x="16465" y="7112"/>
                </a:lnTo>
                <a:lnTo>
                  <a:pt x="16319" y="7064"/>
                </a:lnTo>
                <a:lnTo>
                  <a:pt x="16173" y="7015"/>
                </a:lnTo>
                <a:lnTo>
                  <a:pt x="16173" y="7015"/>
                </a:lnTo>
                <a:close/>
                <a:moveTo>
                  <a:pt x="10425" y="10425"/>
                </a:moveTo>
                <a:lnTo>
                  <a:pt x="10425" y="10425"/>
                </a:lnTo>
                <a:lnTo>
                  <a:pt x="10206" y="10620"/>
                </a:lnTo>
                <a:lnTo>
                  <a:pt x="9986" y="10766"/>
                </a:lnTo>
                <a:lnTo>
                  <a:pt x="9767" y="10912"/>
                </a:lnTo>
                <a:lnTo>
                  <a:pt x="9524" y="11034"/>
                </a:lnTo>
                <a:lnTo>
                  <a:pt x="9256" y="11107"/>
                </a:lnTo>
                <a:lnTo>
                  <a:pt x="9012" y="11180"/>
                </a:lnTo>
                <a:lnTo>
                  <a:pt x="8744" y="11228"/>
                </a:lnTo>
                <a:lnTo>
                  <a:pt x="8476" y="11228"/>
                </a:lnTo>
                <a:lnTo>
                  <a:pt x="8208" y="11228"/>
                </a:lnTo>
                <a:lnTo>
                  <a:pt x="7941" y="11180"/>
                </a:lnTo>
                <a:lnTo>
                  <a:pt x="7697" y="11107"/>
                </a:lnTo>
                <a:lnTo>
                  <a:pt x="7429" y="11034"/>
                </a:lnTo>
                <a:lnTo>
                  <a:pt x="7186" y="10912"/>
                </a:lnTo>
                <a:lnTo>
                  <a:pt x="6966" y="10766"/>
                </a:lnTo>
                <a:lnTo>
                  <a:pt x="6747" y="10620"/>
                </a:lnTo>
                <a:lnTo>
                  <a:pt x="6528" y="10425"/>
                </a:lnTo>
                <a:lnTo>
                  <a:pt x="6528" y="10425"/>
                </a:lnTo>
                <a:lnTo>
                  <a:pt x="6333" y="10206"/>
                </a:lnTo>
                <a:lnTo>
                  <a:pt x="6187" y="9986"/>
                </a:lnTo>
                <a:lnTo>
                  <a:pt x="6041" y="9767"/>
                </a:lnTo>
                <a:lnTo>
                  <a:pt x="5919" y="9524"/>
                </a:lnTo>
                <a:lnTo>
                  <a:pt x="5846" y="9256"/>
                </a:lnTo>
                <a:lnTo>
                  <a:pt x="5773" y="9012"/>
                </a:lnTo>
                <a:lnTo>
                  <a:pt x="5724" y="8744"/>
                </a:lnTo>
                <a:lnTo>
                  <a:pt x="5724" y="8476"/>
                </a:lnTo>
                <a:lnTo>
                  <a:pt x="5724" y="8208"/>
                </a:lnTo>
                <a:lnTo>
                  <a:pt x="5773" y="7941"/>
                </a:lnTo>
                <a:lnTo>
                  <a:pt x="5846" y="7697"/>
                </a:lnTo>
                <a:lnTo>
                  <a:pt x="5919" y="7429"/>
                </a:lnTo>
                <a:lnTo>
                  <a:pt x="6041" y="7186"/>
                </a:lnTo>
                <a:lnTo>
                  <a:pt x="6187" y="6966"/>
                </a:lnTo>
                <a:lnTo>
                  <a:pt x="6333" y="6747"/>
                </a:lnTo>
                <a:lnTo>
                  <a:pt x="6528" y="6528"/>
                </a:lnTo>
                <a:lnTo>
                  <a:pt x="6528" y="6528"/>
                </a:lnTo>
                <a:lnTo>
                  <a:pt x="6747" y="6333"/>
                </a:lnTo>
                <a:lnTo>
                  <a:pt x="6966" y="6187"/>
                </a:lnTo>
                <a:lnTo>
                  <a:pt x="7186" y="6041"/>
                </a:lnTo>
                <a:lnTo>
                  <a:pt x="7429" y="5919"/>
                </a:lnTo>
                <a:lnTo>
                  <a:pt x="7697" y="5846"/>
                </a:lnTo>
                <a:lnTo>
                  <a:pt x="7941" y="5773"/>
                </a:lnTo>
                <a:lnTo>
                  <a:pt x="8208" y="5724"/>
                </a:lnTo>
                <a:lnTo>
                  <a:pt x="8476" y="5724"/>
                </a:lnTo>
                <a:lnTo>
                  <a:pt x="8744" y="5724"/>
                </a:lnTo>
                <a:lnTo>
                  <a:pt x="9012" y="5773"/>
                </a:lnTo>
                <a:lnTo>
                  <a:pt x="9256" y="5846"/>
                </a:lnTo>
                <a:lnTo>
                  <a:pt x="9524" y="5919"/>
                </a:lnTo>
                <a:lnTo>
                  <a:pt x="9767" y="6041"/>
                </a:lnTo>
                <a:lnTo>
                  <a:pt x="9986" y="6187"/>
                </a:lnTo>
                <a:lnTo>
                  <a:pt x="10206" y="6333"/>
                </a:lnTo>
                <a:lnTo>
                  <a:pt x="10425" y="6528"/>
                </a:lnTo>
                <a:lnTo>
                  <a:pt x="10425" y="6528"/>
                </a:lnTo>
                <a:lnTo>
                  <a:pt x="10620" y="6747"/>
                </a:lnTo>
                <a:lnTo>
                  <a:pt x="10766" y="6966"/>
                </a:lnTo>
                <a:lnTo>
                  <a:pt x="10912" y="7186"/>
                </a:lnTo>
                <a:lnTo>
                  <a:pt x="11034" y="7429"/>
                </a:lnTo>
                <a:lnTo>
                  <a:pt x="11107" y="7697"/>
                </a:lnTo>
                <a:lnTo>
                  <a:pt x="11180" y="7941"/>
                </a:lnTo>
                <a:lnTo>
                  <a:pt x="11228" y="8208"/>
                </a:lnTo>
                <a:lnTo>
                  <a:pt x="11228" y="8476"/>
                </a:lnTo>
                <a:lnTo>
                  <a:pt x="11228" y="8744"/>
                </a:lnTo>
                <a:lnTo>
                  <a:pt x="11180" y="9012"/>
                </a:lnTo>
                <a:lnTo>
                  <a:pt x="11107" y="9256"/>
                </a:lnTo>
                <a:lnTo>
                  <a:pt x="11034" y="9524"/>
                </a:lnTo>
                <a:lnTo>
                  <a:pt x="10912" y="9767"/>
                </a:lnTo>
                <a:lnTo>
                  <a:pt x="10766" y="9986"/>
                </a:lnTo>
                <a:lnTo>
                  <a:pt x="10620" y="10206"/>
                </a:lnTo>
                <a:lnTo>
                  <a:pt x="10425" y="10425"/>
                </a:lnTo>
                <a:lnTo>
                  <a:pt x="10425" y="10425"/>
                </a:lnTo>
                <a:close/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Propuesta</a:t>
            </a:r>
            <a:endParaRPr sz="2400" dirty="0"/>
          </a:p>
        </p:txBody>
      </p:sp>
      <p:sp>
        <p:nvSpPr>
          <p:cNvPr id="224" name="Google Shape;224;p22"/>
          <p:cNvSpPr txBox="1">
            <a:spLocks noGrp="1"/>
          </p:cNvSpPr>
          <p:nvPr>
            <p:ph type="body" idx="1"/>
          </p:nvPr>
        </p:nvSpPr>
        <p:spPr>
          <a:xfrm>
            <a:off x="5027850" y="1905225"/>
            <a:ext cx="3658200" cy="30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Ejemplo de texto.</a:t>
            </a:r>
            <a:endParaRPr sz="2400" dirty="0"/>
          </a:p>
        </p:txBody>
      </p:sp>
      <p:pic>
        <p:nvPicPr>
          <p:cNvPr id="225" name="Google Shape;225;p22"/>
          <p:cNvPicPr preferRelativeResize="0"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3" r="19619"/>
          <a:stretch/>
        </p:blipFill>
        <p:spPr>
          <a:xfrm>
            <a:off x="0" y="1564576"/>
            <a:ext cx="4572000" cy="35709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6" name="Google Shape;226;p22"/>
          <p:cNvGrpSpPr/>
          <p:nvPr/>
        </p:nvGrpSpPr>
        <p:grpSpPr>
          <a:xfrm>
            <a:off x="371633" y="913341"/>
            <a:ext cx="316516" cy="263466"/>
            <a:chOff x="1247825" y="322750"/>
            <a:chExt cx="443300" cy="369000"/>
          </a:xfrm>
        </p:grpSpPr>
        <p:sp>
          <p:nvSpPr>
            <p:cNvPr id="227" name="Google Shape;227;p22"/>
            <p:cNvSpPr/>
            <p:nvPr/>
          </p:nvSpPr>
          <p:spPr>
            <a:xfrm>
              <a:off x="1247825" y="322750"/>
              <a:ext cx="443300" cy="369000"/>
            </a:xfrm>
            <a:custGeom>
              <a:avLst/>
              <a:gdLst/>
              <a:ahLst/>
              <a:cxnLst/>
              <a:rect l="l" t="t" r="r" b="b"/>
              <a:pathLst>
                <a:path w="17732" h="14760" fill="none" extrusionOk="0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2"/>
            <p:cNvSpPr/>
            <p:nvPr/>
          </p:nvSpPr>
          <p:spPr>
            <a:xfrm>
              <a:off x="1398225" y="386675"/>
              <a:ext cx="142500" cy="25"/>
            </a:xfrm>
            <a:custGeom>
              <a:avLst/>
              <a:gdLst/>
              <a:ahLst/>
              <a:cxnLst/>
              <a:rect l="l" t="t" r="r" b="b"/>
              <a:pathLst>
                <a:path w="5700" h="1" fill="none" extrusionOk="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2"/>
            <p:cNvSpPr/>
            <p:nvPr/>
          </p:nvSpPr>
          <p:spPr>
            <a:xfrm>
              <a:off x="1370225" y="450000"/>
              <a:ext cx="198500" cy="197900"/>
            </a:xfrm>
            <a:custGeom>
              <a:avLst/>
              <a:gdLst/>
              <a:ahLst/>
              <a:cxnLst/>
              <a:rect l="l" t="t" r="r" b="b"/>
              <a:pathLst>
                <a:path w="7940" h="7916" fill="none" extrusionOk="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2"/>
            <p:cNvSpPr/>
            <p:nvPr/>
          </p:nvSpPr>
          <p:spPr>
            <a:xfrm>
              <a:off x="1403100" y="482875"/>
              <a:ext cx="132750" cy="132150"/>
            </a:xfrm>
            <a:custGeom>
              <a:avLst/>
              <a:gdLst/>
              <a:ahLst/>
              <a:cxnLst/>
              <a:rect l="l" t="t" r="r" b="b"/>
              <a:pathLst>
                <a:path w="5310" h="5286" fill="none" extrusionOk="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2"/>
            <p:cNvSpPr/>
            <p:nvPr/>
          </p:nvSpPr>
          <p:spPr>
            <a:xfrm>
              <a:off x="1588800" y="435400"/>
              <a:ext cx="66400" cy="43850"/>
            </a:xfrm>
            <a:custGeom>
              <a:avLst/>
              <a:gdLst/>
              <a:ahLst/>
              <a:cxnLst/>
              <a:rect l="l" t="t" r="r" b="b"/>
              <a:pathLst>
                <a:path w="2656" h="1754" fill="none" extrusionOk="0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7"/>
          <p:cNvSpPr txBox="1">
            <a:spLocks noGrp="1"/>
          </p:cNvSpPr>
          <p:nvPr>
            <p:ph type="subTitle" idx="4294967295"/>
          </p:nvPr>
        </p:nvSpPr>
        <p:spPr>
          <a:xfrm>
            <a:off x="587825" y="1034153"/>
            <a:ext cx="7884600" cy="34507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 smtClean="0">
                <a:solidFill>
                  <a:srgbClr val="FFFFFF"/>
                </a:solidFill>
              </a:rPr>
              <a:t>Aquí escriba su conclusión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4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400" dirty="0" smtClean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4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400" dirty="0" smtClean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400" b="1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400" b="1" dirty="0" smtClean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dirty="0">
              <a:solidFill>
                <a:srgbClr val="FFFFFF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78969" y="512865"/>
            <a:ext cx="2159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400" b="1" dirty="0" smtClean="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Conclusiones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9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Referencias</a:t>
            </a:r>
            <a:endParaRPr sz="2400" dirty="0"/>
          </a:p>
        </p:txBody>
      </p:sp>
      <p:sp>
        <p:nvSpPr>
          <p:cNvPr id="454" name="Google Shape;454;p39"/>
          <p:cNvSpPr txBox="1">
            <a:spLocks noGrp="1"/>
          </p:cNvSpPr>
          <p:nvPr>
            <p:ph type="body" idx="1"/>
          </p:nvPr>
        </p:nvSpPr>
        <p:spPr>
          <a:xfrm>
            <a:off x="1174800" y="1655650"/>
            <a:ext cx="7512000" cy="30796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17500"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n" sz="2400" b="1" dirty="0" smtClean="0"/>
              <a:t>Referencia 1</a:t>
            </a:r>
          </a:p>
          <a:p>
            <a:pPr lvl="0" indent="-317500"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n" sz="2400" b="1" dirty="0" smtClean="0"/>
              <a:t>Referencia 2</a:t>
            </a:r>
            <a:endParaRPr sz="2400" b="1" dirty="0" smtClean="0"/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+mj-lt"/>
              <a:buAutoNum type="arabicPeriod"/>
            </a:pPr>
            <a:endParaRPr lang="en" sz="2400" b="1" dirty="0" smtClean="0">
              <a:solidFill>
                <a:srgbClr val="16575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dirty="0">
              <a:solidFill>
                <a:srgbClr val="165751"/>
              </a:solidFill>
            </a:endParaRPr>
          </a:p>
        </p:txBody>
      </p:sp>
      <p:sp>
        <p:nvSpPr>
          <p:cNvPr id="456" name="Google Shape;456;p39"/>
          <p:cNvSpPr/>
          <p:nvPr/>
        </p:nvSpPr>
        <p:spPr>
          <a:xfrm>
            <a:off x="400371" y="918550"/>
            <a:ext cx="289545" cy="253042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39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62</Words>
  <Application>Microsoft Office PowerPoint</Application>
  <PresentationFormat>Presentación en pantalla (16:9)</PresentationFormat>
  <Paragraphs>29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Nixie One</vt:lpstr>
      <vt:lpstr>Arial</vt:lpstr>
      <vt:lpstr>Roboto Slab</vt:lpstr>
      <vt:lpstr>Warwick template</vt:lpstr>
      <vt:lpstr>FESAPAUV REGIÓN POZA RICA - TUXPAN</vt:lpstr>
      <vt:lpstr>Bienvenidos</vt:lpstr>
      <vt:lpstr>Introducción</vt:lpstr>
      <vt:lpstr>Desarrollo del tema</vt:lpstr>
      <vt:lpstr>Propuesta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Dell</dc:creator>
  <cp:lastModifiedBy>Dell</cp:lastModifiedBy>
  <cp:revision>13</cp:revision>
  <dcterms:modified xsi:type="dcterms:W3CDTF">2019-09-06T18:42:25Z</dcterms:modified>
</cp:coreProperties>
</file>