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200" r:id="rId4"/>
    <p:sldId id="258" r:id="rId5"/>
    <p:sldId id="3201" r:id="rId6"/>
    <p:sldId id="3195" r:id="rId7"/>
    <p:sldId id="3202" r:id="rId8"/>
    <p:sldId id="3203" r:id="rId9"/>
    <p:sldId id="319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os Reyes" initials="KR" lastIdx="1" clrIdx="0">
    <p:extLst>
      <p:ext uri="{19B8F6BF-5375-455C-9EA6-DF929625EA0E}">
        <p15:presenceInfo xmlns:p15="http://schemas.microsoft.com/office/powerpoint/2012/main" userId="c56bc28159ebf6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140"/>
    <a:srgbClr val="2D3E50"/>
    <a:srgbClr val="F74149"/>
    <a:srgbClr val="F40A15"/>
    <a:srgbClr val="FB979C"/>
    <a:srgbClr val="F85E65"/>
    <a:srgbClr val="FA868C"/>
    <a:srgbClr val="6786A9"/>
    <a:srgbClr val="445D7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06" autoAdjust="0"/>
  </p:normalViewPr>
  <p:slideViewPr>
    <p:cSldViewPr snapToGrid="0">
      <p:cViewPr>
        <p:scale>
          <a:sx n="60" d="100"/>
          <a:sy n="60" d="100"/>
        </p:scale>
        <p:origin x="10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3BC5-6173-4BB8-B8B1-60297071BC0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6892-343C-4C4D-A6B1-7F0EFCEFD05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95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3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69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03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88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82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8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0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78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A7056-E65E-401A-88F7-2D716FE88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356463-B69C-4853-AEB5-40F6441D6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F477EC-149A-4705-878B-9CACE54F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A6706-1515-4A5C-BD3E-1B155E81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3ED983-2903-464D-9E21-6B3C0439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69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6B0E4-C54A-4787-9172-FFB22EE7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4E4618-5C7F-4001-9402-1841F7BA9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05CF73-CA00-42EF-9160-FAFB73F1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834D0-E9FE-42F5-83B6-6DA80DAB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F6C8A8-3185-4DB0-9C46-5A2005DB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92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85AF24-90D8-44ED-AA09-2C6674D44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6DE420-CAD9-48DA-86CE-97DCE6004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EC353-0138-4799-A3BB-AA3AC3FE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CEB194-7455-4E18-91C5-BF2D8A06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37D7D8-B02B-4CF3-97E3-15B0F231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85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F139B9-14DB-4034-AF07-7F817944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C9038ED-6C12-4C02-ADA2-8BE91B999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0CBADE-F652-4C06-9157-322AADD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B54DB-6F89-4E04-A332-B3C5A229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4275EF-EE54-4344-94BD-3DE82D07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A44AE-FD2D-4CA5-95CF-81A831A0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10FE4-D6B4-4686-8C61-B5B94FD3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7533C-F655-4F9A-8935-977D407A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6F4D4-F77D-486B-AE3F-988C0175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FDD57-E895-48DD-8622-094A9410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29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B34C0-335E-4C89-AE5E-C256E417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3E72E-90E1-4F8D-A848-ADD6ECB3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68A2A-78B6-4DAB-85CB-68CA15B6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ED4-FC16-4656-9BF2-C794827B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C4206-93ED-40D6-A232-8075F59C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73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C1640-F9A5-4EB8-B6EE-3BAC0F6F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E4928D-0BC3-4C01-AA84-F351F49D9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F39D6B-36F9-4CB0-B8CB-1F094F417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1B14C-4035-4987-AAAC-05FA16C5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64F266-D645-44A7-AAE2-217EDA21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43B4D-A2BB-4A81-8AE7-6BF39BD6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29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9BE61-02D9-4CD6-A5D1-69C34B74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ED026D-21B1-473A-A8E8-9651265E9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3ED515-2ADC-475D-9B86-9252F2B45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7DF947-A370-4A69-937F-9BF6B9F8C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BD3FC6-510B-4C8A-8653-5BB59FDF1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009D37-211E-4658-9499-CAD58251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3496BD-A06B-4E78-BDB9-852D77E3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614356-AAC4-4DDB-8021-2423CF8D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27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4E65D-1551-44AC-901A-A4CA7517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C20D8C-4BE8-4C47-8B83-784EF30E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8A314D-62AD-4598-B7F7-EEE26D05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F36509-3D75-43D8-BF3E-543B222B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27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6ECBDE-977D-43FC-83A6-5932AA34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F958EA-E141-4736-A355-C8F8A5DA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0F9B8C-6309-47CA-889B-FCB44A43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84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B369F-4981-4B26-9612-0D8F3E01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0C47D0-57B2-494D-BFED-ED450B9A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A95ED-C008-48F6-B366-37ACEA1F0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1B6474-41EC-43E4-9799-A07E9CBD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591323-928C-450E-92BF-11B46D7F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61CF17-6096-4A17-99DC-7E3E2557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91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97A61-CC0D-46AF-80D7-715D7786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4583DE-A824-4B2E-A1BC-C4DBFE04F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CC0C9B-DD39-446B-9700-6752DA19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20E7E-21DB-4E8E-B261-B1982F7C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87A1AF-E8A3-4047-B376-93A9741F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22C379-D72A-462C-A010-2D2FBC98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27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DE8D9A-9D76-4910-B1B1-5108B32C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6B11F-56FF-4230-BC38-D79B90A9F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894214-E926-4DC1-8373-8FEC28FE7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D52A-B6EE-4330-83C5-7ACB8B0FD776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9C186-5A00-414B-993E-F8E8CE91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634FC0-8B42-4CAD-8477-DD1E5064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8F01-E209-4C91-A53B-2DC4FA005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1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ED67C76-9989-463D-8A8D-16265EE2A8E6}"/>
              </a:ext>
            </a:extLst>
          </p:cNvPr>
          <p:cNvGrpSpPr/>
          <p:nvPr/>
        </p:nvGrpSpPr>
        <p:grpSpPr>
          <a:xfrm>
            <a:off x="5511074" y="2411574"/>
            <a:ext cx="6533938" cy="3821551"/>
            <a:chOff x="5511074" y="2411574"/>
            <a:chExt cx="6533938" cy="382155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46DF86D8-7AF0-43ED-A3CB-B64E50BD0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9" t="72320"/>
            <a:stretch/>
          </p:blipFill>
          <p:spPr>
            <a:xfrm>
              <a:off x="5511074" y="4328121"/>
              <a:ext cx="1272212" cy="1905004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6DDB96D-BE0F-47BE-A132-FAC17E260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477" y="2411574"/>
              <a:ext cx="5349535" cy="3821113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671CECAA-7E7A-404B-B35C-35E3CDE39F28}"/>
              </a:ext>
            </a:extLst>
          </p:cNvPr>
          <p:cNvSpPr/>
          <p:nvPr/>
        </p:nvSpPr>
        <p:spPr>
          <a:xfrm rot="18056495">
            <a:off x="3394125" y="3221087"/>
            <a:ext cx="5271049" cy="147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4EF256D-3238-448C-B390-3CFFB6855751}"/>
              </a:ext>
            </a:extLst>
          </p:cNvPr>
          <p:cNvSpPr/>
          <p:nvPr/>
        </p:nvSpPr>
        <p:spPr>
          <a:xfrm>
            <a:off x="125729" y="2119355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6D2975C-CCE7-40BD-BD24-61863A4F3B92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CD6146-14A9-45E0-AEDB-B70C5783C51A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ED39ECA-EBAD-4BFF-953C-EFC679D85310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36C7A73-F666-4088-B1B0-FF88C38F8B20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0611627F-5F20-4720-8208-AFC34B7C464C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标题 1">
              <a:extLst>
                <a:ext uri="{FF2B5EF4-FFF2-40B4-BE49-F238E27FC236}">
                  <a16:creationId xmlns:a16="http://schemas.microsoft.com/office/drawing/2014/main" id="{5F6EF40E-B534-483B-BF42-C168D08730A9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3FF0466F-76D8-463E-ACD4-F0D0F854CBEE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03EF3498-6BBE-4DF2-8349-5A842452DBB5}"/>
              </a:ext>
            </a:extLst>
          </p:cNvPr>
          <p:cNvSpPr/>
          <p:nvPr/>
        </p:nvSpPr>
        <p:spPr>
          <a:xfrm>
            <a:off x="5550504" y="2406294"/>
            <a:ext cx="4921250" cy="382111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C4B4879-EAE8-4F45-8116-2410DD630B65}"/>
              </a:ext>
            </a:extLst>
          </p:cNvPr>
          <p:cNvSpPr txBox="1">
            <a:spLocks/>
          </p:cNvSpPr>
          <p:nvPr/>
        </p:nvSpPr>
        <p:spPr>
          <a:xfrm>
            <a:off x="443099" y="3149322"/>
            <a:ext cx="4627058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500"/>
              </a:lnSpc>
            </a:pPr>
            <a:r>
              <a:rPr lang="en-US" altLang="zh-CN" sz="4800" spc="6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  <a:ea typeface="汉仪立黑简" panose="02010604000101010101" pitchFamily="2" charset="-122"/>
              </a:rPr>
              <a:t>FESAPAUV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8C15F406-0F46-4DA3-980E-11710F1A7D14}"/>
              </a:ext>
            </a:extLst>
          </p:cNvPr>
          <p:cNvSpPr txBox="1">
            <a:spLocks/>
          </p:cNvSpPr>
          <p:nvPr/>
        </p:nvSpPr>
        <p:spPr>
          <a:xfrm>
            <a:off x="3359144" y="712515"/>
            <a:ext cx="8815388" cy="1731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FORO REGIONAL 2021</a:t>
            </a:r>
          </a:p>
          <a:p>
            <a:endParaRPr lang="en-US" altLang="zh-CN" sz="1100" b="1" dirty="0">
              <a:solidFill>
                <a:schemeClr val="tx1">
                  <a:lumMod val="85000"/>
                  <a:lumOff val="1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>
              <a:lnSpc>
                <a:spcPct val="0"/>
              </a:lnSpc>
            </a:pPr>
            <a:endParaRPr lang="en-US" altLang="zh-CN" sz="5400" b="1" dirty="0">
              <a:solidFill>
                <a:schemeClr val="tx1">
                  <a:lumMod val="85000"/>
                  <a:lumOff val="1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r>
              <a:rPr lang="en" sz="2400" dirty="0"/>
              <a:t> </a:t>
            </a:r>
            <a:r>
              <a:rPr lang="es-MX" sz="2400" dirty="0"/>
              <a:t>La Virtualidad un Reto Laboral</a:t>
            </a:r>
          </a:p>
          <a:p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86F2ACF-8A64-4562-BE61-A0A2DBE5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637" y="182010"/>
            <a:ext cx="2047552" cy="23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42158-5F9E-4567-8DC0-9D4BF64DACA6}"/>
              </a:ext>
            </a:extLst>
          </p:cNvPr>
          <p:cNvSpPr txBox="1"/>
          <p:nvPr/>
        </p:nvSpPr>
        <p:spPr>
          <a:xfrm>
            <a:off x="512035" y="3304509"/>
            <a:ext cx="5038469" cy="97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500"/>
              </a:lnSpc>
            </a:pPr>
            <a:r>
              <a:rPr lang="en-US" altLang="zh-CN" sz="1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汉仪立黑简" panose="02010604000101010101" pitchFamily="2" charset="-122"/>
              </a:rPr>
              <a:t>REGIÓN POZA RICA-TUXPAM</a:t>
            </a:r>
            <a:endParaRPr lang="zh-CN" altLang="en-US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  <a:ea typeface="汉仪立黑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3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5DAC14-7EA9-4079-B0A6-7BDE29FC8E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7A479DDA-8423-4E3C-9E6D-A32971657ED2}"/>
              </a:ext>
            </a:extLst>
          </p:cNvPr>
          <p:cNvGrpSpPr/>
          <p:nvPr/>
        </p:nvGrpSpPr>
        <p:grpSpPr>
          <a:xfrm>
            <a:off x="-6666" y="555205"/>
            <a:ext cx="12198666" cy="2504151"/>
            <a:chOff x="-6666" y="555205"/>
            <a:chExt cx="12198666" cy="250415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370ABA4-75EC-42F1-ABBA-F48F9098AA2F}"/>
                </a:ext>
              </a:extLst>
            </p:cNvPr>
            <p:cNvSpPr/>
            <p:nvPr/>
          </p:nvSpPr>
          <p:spPr>
            <a:xfrm>
              <a:off x="1728790" y="555205"/>
              <a:ext cx="10463210" cy="187325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F29806F-AEE4-4C69-AD4D-D7D2CC1591F4}"/>
                </a:ext>
              </a:extLst>
            </p:cNvPr>
            <p:cNvSpPr/>
            <p:nvPr/>
          </p:nvSpPr>
          <p:spPr>
            <a:xfrm>
              <a:off x="-6666" y="2872031"/>
              <a:ext cx="659130" cy="187325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F911B701-D952-4AD4-80B1-B9516321391D}"/>
                </a:ext>
              </a:extLst>
            </p:cNvPr>
            <p:cNvSpPr/>
            <p:nvPr/>
          </p:nvSpPr>
          <p:spPr>
            <a:xfrm>
              <a:off x="203837" y="555205"/>
              <a:ext cx="2533650" cy="2504151"/>
            </a:xfrm>
            <a:prstGeom prst="parallelogram">
              <a:avLst>
                <a:gd name="adj" fmla="val 58873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E929E67-EE8F-46EB-9686-DC75A347E715}"/>
              </a:ext>
            </a:extLst>
          </p:cNvPr>
          <p:cNvGrpSpPr/>
          <p:nvPr/>
        </p:nvGrpSpPr>
        <p:grpSpPr>
          <a:xfrm>
            <a:off x="1" y="367880"/>
            <a:ext cx="12191999" cy="2504151"/>
            <a:chOff x="1" y="367880"/>
            <a:chExt cx="12191999" cy="2504151"/>
          </a:xfrm>
          <a:solidFill>
            <a:schemeClr val="accent6"/>
          </a:solidFill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24CB4053-9446-4F2F-87F6-EC4622DF9143}"/>
                </a:ext>
              </a:extLst>
            </p:cNvPr>
            <p:cNvSpPr/>
            <p:nvPr/>
          </p:nvSpPr>
          <p:spPr>
            <a:xfrm>
              <a:off x="1304927" y="367880"/>
              <a:ext cx="2533650" cy="2504151"/>
            </a:xfrm>
            <a:prstGeom prst="parallelogram">
              <a:avLst>
                <a:gd name="adj" fmla="val 588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3AC03A1-123F-4BCF-957D-270F8B6CD86C}"/>
                </a:ext>
              </a:extLst>
            </p:cNvPr>
            <p:cNvSpPr/>
            <p:nvPr/>
          </p:nvSpPr>
          <p:spPr>
            <a:xfrm>
              <a:off x="3678107" y="367880"/>
              <a:ext cx="8513893" cy="187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C121708-F3A6-411B-A544-089A58C28F8A}"/>
                </a:ext>
              </a:extLst>
            </p:cNvPr>
            <p:cNvSpPr/>
            <p:nvPr/>
          </p:nvSpPr>
          <p:spPr>
            <a:xfrm>
              <a:off x="1" y="2684706"/>
              <a:ext cx="1470660" cy="187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1B2BEC5-19F6-43EA-815C-7AE5292DA92F}"/>
              </a:ext>
            </a:extLst>
          </p:cNvPr>
          <p:cNvGrpSpPr/>
          <p:nvPr/>
        </p:nvGrpSpPr>
        <p:grpSpPr>
          <a:xfrm>
            <a:off x="0" y="5588483"/>
            <a:ext cx="12239172" cy="1093470"/>
            <a:chOff x="0" y="5588483"/>
            <a:chExt cx="12239172" cy="1093470"/>
          </a:xfrm>
          <a:solidFill>
            <a:schemeClr val="accent6"/>
          </a:solidFill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853A078-9F13-415E-80E7-2E605AB84D53}"/>
                </a:ext>
              </a:extLst>
            </p:cNvPr>
            <p:cNvSpPr/>
            <p:nvPr/>
          </p:nvSpPr>
          <p:spPr>
            <a:xfrm>
              <a:off x="0" y="6326353"/>
              <a:ext cx="9229272" cy="355600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56914" y="342900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BA29D495-6DD7-451F-93C5-318199C502A5}"/>
                </a:ext>
              </a:extLst>
            </p:cNvPr>
            <p:cNvSpPr/>
            <p:nvPr/>
          </p:nvSpPr>
          <p:spPr>
            <a:xfrm>
              <a:off x="9229272" y="5588483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ïsļïďé">
            <a:extLst>
              <a:ext uri="{FF2B5EF4-FFF2-40B4-BE49-F238E27FC236}">
                <a16:creationId xmlns:a16="http://schemas.microsoft.com/office/drawing/2014/main" id="{01E3A0BB-50D4-4E81-A12E-1584F08ED771}"/>
              </a:ext>
            </a:extLst>
          </p:cNvPr>
          <p:cNvSpPr txBox="1"/>
          <p:nvPr/>
        </p:nvSpPr>
        <p:spPr bwMode="auto">
          <a:xfrm>
            <a:off x="6922597" y="1010664"/>
            <a:ext cx="5035302" cy="69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spc="600" dirty="0">
                <a:solidFill>
                  <a:srgbClr val="2D3E50"/>
                </a:solidFill>
                <a:latin typeface="AR CENA" panose="02000000000000000000" pitchFamily="2" charset="0"/>
              </a:rPr>
              <a:t>BIENVENIDOS</a:t>
            </a:r>
            <a:endParaRPr kumimoji="0" lang="en-US" altLang="zh-CN" sz="6000" b="1" i="0" u="none" strike="noStrike" kern="1200" cap="none" spc="600" normalizeH="0" baseline="0" noProof="0" dirty="0">
              <a:ln>
                <a:noFill/>
              </a:ln>
              <a:solidFill>
                <a:srgbClr val="2D3E50"/>
              </a:solidFill>
              <a:effectLst/>
              <a:uLnTx/>
              <a:uFillTx/>
              <a:latin typeface="AR CENA" panose="02000000000000000000" pitchFamily="2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6F7560A-2E8A-4B27-85A9-AB22A5760EFF}"/>
              </a:ext>
            </a:extLst>
          </p:cNvPr>
          <p:cNvSpPr txBox="1"/>
          <p:nvPr/>
        </p:nvSpPr>
        <p:spPr>
          <a:xfrm>
            <a:off x="322899" y="2192624"/>
            <a:ext cx="11635000" cy="3147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175" algn="r">
              <a:lnSpc>
                <a:spcPct val="115000"/>
              </a:lnSpc>
              <a:spcBef>
                <a:spcPts val="1775"/>
              </a:spcBef>
              <a:spcAft>
                <a:spcPts val="0"/>
              </a:spcAft>
            </a:pPr>
            <a:r>
              <a:rPr lang="es-MX" sz="2800" b="1" dirty="0">
                <a:solidFill>
                  <a:srgbClr val="000000"/>
                </a:solidFill>
                <a:latin typeface="AR CENA" panose="02000000000000000000" pitchFamily="2" charset="0"/>
                <a:ea typeface="Arial" panose="020B0604020202020204" pitchFamily="34" charset="0"/>
              </a:rPr>
              <a:t>1ER.</a:t>
            </a:r>
            <a:r>
              <a:rPr lang="es-MX" sz="2800" b="1" dirty="0">
                <a:solidFill>
                  <a:srgbClr val="000000"/>
                </a:solidFill>
                <a:effectLst/>
                <a:latin typeface="AR CENA" panose="02000000000000000000" pitchFamily="2" charset="0"/>
                <a:ea typeface="Arial" panose="020B0604020202020204" pitchFamily="34" charset="0"/>
              </a:rPr>
              <a:t> FORO REGIONAL 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AR CENA" panose="02000000000000000000" pitchFamily="2" charset="0"/>
                <a:ea typeface="Arial" panose="020B0604020202020204" pitchFamily="34" charset="0"/>
              </a:rPr>
              <a:t>VIRTUAL </a:t>
            </a:r>
          </a:p>
          <a:p>
            <a:pPr marR="3175" algn="ctr">
              <a:lnSpc>
                <a:spcPct val="115000"/>
              </a:lnSpc>
              <a:spcBef>
                <a:spcPts val="1775"/>
              </a:spcBef>
              <a:spcAft>
                <a:spcPts val="0"/>
              </a:spcAft>
            </a:pPr>
            <a:endParaRPr lang="es-MX" sz="2800" dirty="0">
              <a:effectLst/>
              <a:latin typeface="AR CENA" panose="02000000000000000000" pitchFamily="2" charset="0"/>
              <a:ea typeface="Arial" panose="020B0604020202020204" pitchFamily="34" charset="0"/>
            </a:endParaRPr>
          </a:p>
          <a:p>
            <a:pPr marL="171450" marR="171450" algn="ctr">
              <a:lnSpc>
                <a:spcPct val="115000"/>
              </a:lnSpc>
              <a:spcBef>
                <a:spcPts val="1535"/>
              </a:spcBef>
              <a:spcAft>
                <a:spcPts val="0"/>
              </a:spcAft>
            </a:pPr>
            <a:r>
              <a:rPr lang="es-MX" sz="4800" b="1" i="1" u="sng" spc="600" dirty="0">
                <a:solidFill>
                  <a:srgbClr val="1F497D"/>
                </a:solidFill>
                <a:effectLst/>
                <a:latin typeface="AR CENA" panose="02000000000000000000" pitchFamily="2" charset="0"/>
                <a:ea typeface="Arial" panose="020B0604020202020204" pitchFamily="34" charset="0"/>
              </a:rPr>
              <a:t>“</a:t>
            </a:r>
            <a:r>
              <a:rPr lang="es-MX" sz="4400" b="1" i="1" u="sng" spc="600" dirty="0">
                <a:solidFill>
                  <a:srgbClr val="1F497D"/>
                </a:solidFill>
                <a:effectLst/>
                <a:latin typeface="AR CENA" panose="02000000000000000000" pitchFamily="2" charset="0"/>
                <a:ea typeface="Arial" panose="020B0604020202020204" pitchFamily="34" charset="0"/>
              </a:rPr>
              <a:t>LA VIRTUALIDAD UN RETO LABORAL</a:t>
            </a:r>
            <a:r>
              <a:rPr lang="es-MX" sz="4800" b="1" i="1" u="sng" spc="600" dirty="0">
                <a:solidFill>
                  <a:srgbClr val="1F497D"/>
                </a:solidFill>
                <a:effectLst/>
                <a:latin typeface="AR CENA" panose="02000000000000000000" pitchFamily="2" charset="0"/>
                <a:ea typeface="Arial" panose="020B0604020202020204" pitchFamily="34" charset="0"/>
              </a:rPr>
              <a:t>” </a:t>
            </a:r>
            <a:endParaRPr lang="es-MX" sz="3600" u="sng" spc="600" dirty="0">
              <a:effectLst/>
              <a:latin typeface="AR CENA" panose="02000000000000000000" pitchFamily="2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BA92A3C-66E7-4EA7-8339-73C4D7C90BC4}"/>
              </a:ext>
            </a:extLst>
          </p:cNvPr>
          <p:cNvSpPr/>
          <p:nvPr/>
        </p:nvSpPr>
        <p:spPr>
          <a:xfrm flipH="1">
            <a:off x="0" y="0"/>
            <a:ext cx="3009900" cy="769620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900" h="769620">
                <a:moveTo>
                  <a:pt x="3009900" y="0"/>
                </a:moveTo>
                <a:lnTo>
                  <a:pt x="3009900" y="769620"/>
                </a:lnTo>
                <a:lnTo>
                  <a:pt x="0" y="746760"/>
                </a:lnTo>
                <a:lnTo>
                  <a:pt x="419100" y="0"/>
                </a:lnTo>
                <a:lnTo>
                  <a:pt x="3009900" y="0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35247BE-4D7C-4369-8572-9368B135903F}"/>
              </a:ext>
            </a:extLst>
          </p:cNvPr>
          <p:cNvGrpSpPr/>
          <p:nvPr/>
        </p:nvGrpSpPr>
        <p:grpSpPr>
          <a:xfrm>
            <a:off x="451249" y="1292150"/>
            <a:ext cx="11289502" cy="4949624"/>
            <a:chOff x="1065875" y="1583698"/>
            <a:chExt cx="9870408" cy="3690603"/>
          </a:xfrm>
        </p:grpSpPr>
        <p:grpSp>
          <p:nvGrpSpPr>
            <p:cNvPr id="23" name="组合 43">
              <a:extLst>
                <a:ext uri="{FF2B5EF4-FFF2-40B4-BE49-F238E27FC236}">
                  <a16:creationId xmlns:a16="http://schemas.microsoft.com/office/drawing/2014/main" id="{E61F9201-7809-4A18-A1F3-4FC7A03EFCCE}"/>
                </a:ext>
              </a:extLst>
            </p:cNvPr>
            <p:cNvGrpSpPr/>
            <p:nvPr/>
          </p:nvGrpSpPr>
          <p:grpSpPr>
            <a:xfrm>
              <a:off x="1065875" y="1583698"/>
              <a:ext cx="5902411" cy="3690603"/>
              <a:chOff x="3478035" y="1335523"/>
              <a:chExt cx="5902411" cy="2643285"/>
            </a:xfrm>
          </p:grpSpPr>
          <p:sp>
            <p:nvSpPr>
              <p:cNvPr id="24" name="ïsḻíďè">
                <a:extLst>
                  <a:ext uri="{FF2B5EF4-FFF2-40B4-BE49-F238E27FC236}">
                    <a16:creationId xmlns:a16="http://schemas.microsoft.com/office/drawing/2014/main" id="{51EEFEF4-B9EB-4927-BEA7-1F2236911C76}"/>
                  </a:ext>
                </a:extLst>
              </p:cNvPr>
              <p:cNvSpPr txBox="1"/>
              <p:nvPr/>
            </p:nvSpPr>
            <p:spPr>
              <a:xfrm>
                <a:off x="3478035" y="1451729"/>
                <a:ext cx="651046" cy="558242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Agency FB" panose="020B0503020202020204" pitchFamily="34" charset="0"/>
                  </a:rPr>
                  <a:t>01</a:t>
                </a:r>
              </a:p>
            </p:txBody>
          </p:sp>
          <p:cxnSp>
            <p:nvCxnSpPr>
              <p:cNvPr id="25" name="直接连接符 18">
                <a:extLst>
                  <a:ext uri="{FF2B5EF4-FFF2-40B4-BE49-F238E27FC236}">
                    <a16:creationId xmlns:a16="http://schemas.microsoft.com/office/drawing/2014/main" id="{A50829E9-16A8-4053-B4BB-84ADC54A79E4}"/>
                  </a:ext>
                </a:extLst>
              </p:cNvPr>
              <p:cNvCxnSpPr/>
              <p:nvPr/>
            </p:nvCxnSpPr>
            <p:spPr>
              <a:xfrm>
                <a:off x="4312725" y="1416935"/>
                <a:ext cx="0" cy="627829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ïsļïďé">
                <a:extLst>
                  <a:ext uri="{FF2B5EF4-FFF2-40B4-BE49-F238E27FC236}">
                    <a16:creationId xmlns:a16="http://schemas.microsoft.com/office/drawing/2014/main" id="{BB980188-D615-4B34-B29B-775A31247599}"/>
                  </a:ext>
                </a:extLst>
              </p:cNvPr>
              <p:cNvSpPr txBox="1"/>
              <p:nvPr/>
            </p:nvSpPr>
            <p:spPr bwMode="auto">
              <a:xfrm>
                <a:off x="4345144" y="1335523"/>
                <a:ext cx="5035302" cy="365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NOMBRE DE LA PONENCIA:</a:t>
                </a:r>
              </a:p>
            </p:txBody>
          </p:sp>
          <p:sp>
            <p:nvSpPr>
              <p:cNvPr id="27" name="îŝľïḍe">
                <a:extLst>
                  <a:ext uri="{FF2B5EF4-FFF2-40B4-BE49-F238E27FC236}">
                    <a16:creationId xmlns:a16="http://schemas.microsoft.com/office/drawing/2014/main" id="{C14051CB-6FE0-4822-A6F8-EA23BB9BEEC8}"/>
                  </a:ext>
                </a:extLst>
              </p:cNvPr>
              <p:cNvSpPr txBox="1"/>
              <p:nvPr/>
            </p:nvSpPr>
            <p:spPr>
              <a:xfrm>
                <a:off x="7225109" y="2315212"/>
                <a:ext cx="732352" cy="558242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Agency FB" panose="020B0503020202020204" pitchFamily="34" charset="0"/>
                  </a:rPr>
                  <a:t>02</a:t>
                </a:r>
              </a:p>
            </p:txBody>
          </p:sp>
          <p:cxnSp>
            <p:nvCxnSpPr>
              <p:cNvPr id="28" name="直接连接符 22">
                <a:extLst>
                  <a:ext uri="{FF2B5EF4-FFF2-40B4-BE49-F238E27FC236}">
                    <a16:creationId xmlns:a16="http://schemas.microsoft.com/office/drawing/2014/main" id="{F1B7631D-8E7B-44A5-A952-E7F6C2A906F3}"/>
                  </a:ext>
                </a:extLst>
              </p:cNvPr>
              <p:cNvCxnSpPr/>
              <p:nvPr/>
            </p:nvCxnSpPr>
            <p:spPr>
              <a:xfrm>
                <a:off x="8085509" y="2280419"/>
                <a:ext cx="0" cy="627829"/>
              </a:xfrm>
              <a:prstGeom prst="line">
                <a:avLst/>
              </a:prstGeom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ïŝļíḑè">
                <a:extLst>
                  <a:ext uri="{FF2B5EF4-FFF2-40B4-BE49-F238E27FC236}">
                    <a16:creationId xmlns:a16="http://schemas.microsoft.com/office/drawing/2014/main" id="{97ED4DD2-1A09-4EF5-AABB-420296FFD67A}"/>
                  </a:ext>
                </a:extLst>
              </p:cNvPr>
              <p:cNvSpPr txBox="1"/>
              <p:nvPr/>
            </p:nvSpPr>
            <p:spPr>
              <a:xfrm>
                <a:off x="3478035" y="3385773"/>
                <a:ext cx="715883" cy="558242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Agency FB" panose="020B0503020202020204" pitchFamily="34" charset="0"/>
                  </a:rPr>
                  <a:t>03</a:t>
                </a:r>
              </a:p>
            </p:txBody>
          </p:sp>
          <p:cxnSp>
            <p:nvCxnSpPr>
              <p:cNvPr id="30" name="直接连接符 26">
                <a:extLst>
                  <a:ext uri="{FF2B5EF4-FFF2-40B4-BE49-F238E27FC236}">
                    <a16:creationId xmlns:a16="http://schemas.microsoft.com/office/drawing/2014/main" id="{DCACE1F6-F62E-4770-8EFD-3616C35F2D05}"/>
                  </a:ext>
                </a:extLst>
              </p:cNvPr>
              <p:cNvCxnSpPr/>
              <p:nvPr/>
            </p:nvCxnSpPr>
            <p:spPr>
              <a:xfrm>
                <a:off x="4345144" y="3350979"/>
                <a:ext cx="0" cy="627829"/>
              </a:xfrm>
              <a:prstGeom prst="line">
                <a:avLst/>
              </a:prstGeom>
              <a:ln w="28575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ïsļïďé">
              <a:extLst>
                <a:ext uri="{FF2B5EF4-FFF2-40B4-BE49-F238E27FC236}">
                  <a16:creationId xmlns:a16="http://schemas.microsoft.com/office/drawing/2014/main" id="{F73030AB-E0FD-4138-A706-43C66E2C63CE}"/>
                </a:ext>
              </a:extLst>
            </p:cNvPr>
            <p:cNvSpPr txBox="1"/>
            <p:nvPr/>
          </p:nvSpPr>
          <p:spPr bwMode="auto">
            <a:xfrm>
              <a:off x="5686766" y="2902978"/>
              <a:ext cx="5249517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solidFill>
                    <a:srgbClr val="2D3E50"/>
                  </a:solidFill>
                  <a:latin typeface="+mn-ea"/>
                </a:rPr>
                <a:t>MESA DE TRABAJO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rPr>
                <a:t>:</a:t>
              </a:r>
            </a:p>
          </p:txBody>
        </p:sp>
        <p:sp>
          <p:nvSpPr>
            <p:cNvPr id="32" name="ïsļïďé">
              <a:extLst>
                <a:ext uri="{FF2B5EF4-FFF2-40B4-BE49-F238E27FC236}">
                  <a16:creationId xmlns:a16="http://schemas.microsoft.com/office/drawing/2014/main" id="{AC564167-0C44-4097-8956-E3AE1C9D4260}"/>
                </a:ext>
              </a:extLst>
            </p:cNvPr>
            <p:cNvSpPr txBox="1"/>
            <p:nvPr/>
          </p:nvSpPr>
          <p:spPr bwMode="auto">
            <a:xfrm>
              <a:off x="1939691" y="4273245"/>
              <a:ext cx="5035302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NOMBRE DEL AUTOR:</a:t>
              </a:r>
            </a:p>
          </p:txBody>
        </p:sp>
      </p:grpSp>
      <p:sp>
        <p:nvSpPr>
          <p:cNvPr id="38" name="标题 1">
            <a:extLst>
              <a:ext uri="{FF2B5EF4-FFF2-40B4-BE49-F238E27FC236}">
                <a16:creationId xmlns:a16="http://schemas.microsoft.com/office/drawing/2014/main" id="{E8A04F84-A392-41AA-9687-127DC4C7D556}"/>
              </a:ext>
            </a:extLst>
          </p:cNvPr>
          <p:cNvSpPr txBox="1">
            <a:spLocks/>
          </p:cNvSpPr>
          <p:nvPr/>
        </p:nvSpPr>
        <p:spPr>
          <a:xfrm>
            <a:off x="8748712" y="740410"/>
            <a:ext cx="3457575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INICIO</a:t>
            </a:r>
            <a:endParaRPr lang="zh-CN" altLang="en-US" sz="32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1B0FE2-BF47-48BC-8A79-DE0E2FF68B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8" t="744" r="1"/>
          <a:stretch/>
        </p:blipFill>
        <p:spPr>
          <a:xfrm>
            <a:off x="6321288" y="2365514"/>
            <a:ext cx="5719900" cy="386050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FD92B65-1EED-4D7A-86D9-D9C2FBCADA34}"/>
              </a:ext>
            </a:extLst>
          </p:cNvPr>
          <p:cNvSpPr/>
          <p:nvPr/>
        </p:nvSpPr>
        <p:spPr>
          <a:xfrm rot="18056495">
            <a:off x="3321832" y="3227534"/>
            <a:ext cx="5271049" cy="147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A89FF4A-0D75-4AFC-8377-04D95263BED7}"/>
              </a:ext>
            </a:extLst>
          </p:cNvPr>
          <p:cNvGrpSpPr/>
          <p:nvPr/>
        </p:nvGrpSpPr>
        <p:grpSpPr>
          <a:xfrm>
            <a:off x="14287" y="2124721"/>
            <a:ext cx="12192000" cy="4149726"/>
            <a:chOff x="14287" y="2124721"/>
            <a:chExt cx="12192000" cy="4149726"/>
          </a:xfrm>
          <a:solidFill>
            <a:schemeClr val="accent6"/>
          </a:solidFill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A6F9F72E-2B08-4B8B-BEAB-00715BFBDB98}"/>
                </a:ext>
              </a:extLst>
            </p:cNvPr>
            <p:cNvSpPr/>
            <p:nvPr/>
          </p:nvSpPr>
          <p:spPr>
            <a:xfrm>
              <a:off x="4313237" y="2124722"/>
              <a:ext cx="3429000" cy="4149725"/>
            </a:xfrm>
            <a:prstGeom prst="parallelogram">
              <a:avLst>
                <a:gd name="adj" fmla="val 698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B33046C-41CA-493B-B69A-18FC6F1DDB7B}"/>
                </a:ext>
              </a:extLst>
            </p:cNvPr>
            <p:cNvSpPr/>
            <p:nvPr/>
          </p:nvSpPr>
          <p:spPr>
            <a:xfrm>
              <a:off x="14287" y="6087122"/>
              <a:ext cx="4572000" cy="187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0FDD8CD-B362-410F-AE71-4EC69D153FD3}"/>
                </a:ext>
              </a:extLst>
            </p:cNvPr>
            <p:cNvSpPr/>
            <p:nvPr/>
          </p:nvSpPr>
          <p:spPr>
            <a:xfrm>
              <a:off x="7634287" y="2124721"/>
              <a:ext cx="4572000" cy="187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F9FA5D7-6B59-4EF4-8707-6AEB5E27B38A}"/>
              </a:ext>
            </a:extLst>
          </p:cNvPr>
          <p:cNvSpPr/>
          <p:nvPr/>
        </p:nvSpPr>
        <p:spPr>
          <a:xfrm>
            <a:off x="14287" y="2124723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8E15950-D29F-4C40-9D47-D8FBA61D63B0}"/>
              </a:ext>
            </a:extLst>
          </p:cNvPr>
          <p:cNvSpPr/>
          <p:nvPr/>
        </p:nvSpPr>
        <p:spPr>
          <a:xfrm>
            <a:off x="5494481" y="2370092"/>
            <a:ext cx="4459144" cy="386050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A2521F-8632-4B5F-BF5F-FA7CB11CD23D}"/>
              </a:ext>
            </a:extLst>
          </p:cNvPr>
          <p:cNvGrpSpPr/>
          <p:nvPr/>
        </p:nvGrpSpPr>
        <p:grpSpPr>
          <a:xfrm>
            <a:off x="-108350" y="668555"/>
            <a:ext cx="4088207" cy="1314880"/>
            <a:chOff x="-108350" y="668555"/>
            <a:chExt cx="4088207" cy="131488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2077AB2-7C7D-4490-AEB5-6F1723EBA0F7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 CENA" panose="02000000000000000000" pitchFamily="2" charset="0"/>
              </a:endParaRPr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3E42C646-E291-43DA-9DEE-C3A91921F50E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8BEA6E54-D155-4DF2-AF96-B511819061BC}"/>
                </a:ext>
              </a:extLst>
            </p:cNvPr>
            <p:cNvSpPr txBox="1">
              <a:spLocks/>
            </p:cNvSpPr>
            <p:nvPr/>
          </p:nvSpPr>
          <p:spPr>
            <a:xfrm>
              <a:off x="-108350" y="883839"/>
              <a:ext cx="3685738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CENA" panose="02000000000000000000" pitchFamily="2" charset="0"/>
                </a:rPr>
                <a:t>INTRODUCCIÓN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endParaRPr>
            </a:p>
          </p:txBody>
        </p:sp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DA13D930-FFD5-45CA-BEB5-A08E07498976}"/>
              </a:ext>
            </a:extLst>
          </p:cNvPr>
          <p:cNvSpPr txBox="1">
            <a:spLocks/>
          </p:cNvSpPr>
          <p:nvPr/>
        </p:nvSpPr>
        <p:spPr>
          <a:xfrm>
            <a:off x="272104" y="1030864"/>
            <a:ext cx="3707753" cy="328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R="0" lvl="0" indent="0" defTabSz="91437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chemeClr val="bg1"/>
                </a:solidFill>
              </a:rPr>
              <a:t>Ejemplo 1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chemeClr val="bg1"/>
                </a:solidFill>
              </a:rPr>
              <a:t>Ejemplo 2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Ejemplo de Texto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7A479DDA-8423-4E3C-9E6D-A32971657ED2}"/>
              </a:ext>
            </a:extLst>
          </p:cNvPr>
          <p:cNvGrpSpPr/>
          <p:nvPr/>
        </p:nvGrpSpPr>
        <p:grpSpPr>
          <a:xfrm>
            <a:off x="-6666" y="555205"/>
            <a:ext cx="12198666" cy="2504151"/>
            <a:chOff x="-6666" y="555205"/>
            <a:chExt cx="12198666" cy="250415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370ABA4-75EC-42F1-ABBA-F48F9098AA2F}"/>
                </a:ext>
              </a:extLst>
            </p:cNvPr>
            <p:cNvSpPr/>
            <p:nvPr/>
          </p:nvSpPr>
          <p:spPr>
            <a:xfrm>
              <a:off x="1728790" y="555205"/>
              <a:ext cx="10463210" cy="187325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F29806F-AEE4-4C69-AD4D-D7D2CC1591F4}"/>
                </a:ext>
              </a:extLst>
            </p:cNvPr>
            <p:cNvSpPr/>
            <p:nvPr/>
          </p:nvSpPr>
          <p:spPr>
            <a:xfrm>
              <a:off x="-6666" y="2872031"/>
              <a:ext cx="659130" cy="187325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F911B701-D952-4AD4-80B1-B9516321391D}"/>
                </a:ext>
              </a:extLst>
            </p:cNvPr>
            <p:cNvSpPr/>
            <p:nvPr/>
          </p:nvSpPr>
          <p:spPr>
            <a:xfrm>
              <a:off x="203837" y="555205"/>
              <a:ext cx="2533650" cy="2504151"/>
            </a:xfrm>
            <a:prstGeom prst="parallelogram">
              <a:avLst>
                <a:gd name="adj" fmla="val 58873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E929E67-EE8F-46EB-9686-DC75A347E715}"/>
              </a:ext>
            </a:extLst>
          </p:cNvPr>
          <p:cNvGrpSpPr/>
          <p:nvPr/>
        </p:nvGrpSpPr>
        <p:grpSpPr>
          <a:xfrm>
            <a:off x="1" y="367880"/>
            <a:ext cx="12191999" cy="2504151"/>
            <a:chOff x="1" y="367880"/>
            <a:chExt cx="12191999" cy="2504151"/>
          </a:xfrm>
          <a:solidFill>
            <a:schemeClr val="accent6"/>
          </a:solidFill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24CB4053-9446-4F2F-87F6-EC4622DF9143}"/>
                </a:ext>
              </a:extLst>
            </p:cNvPr>
            <p:cNvSpPr/>
            <p:nvPr/>
          </p:nvSpPr>
          <p:spPr>
            <a:xfrm>
              <a:off x="1304927" y="367880"/>
              <a:ext cx="2533650" cy="2504151"/>
            </a:xfrm>
            <a:prstGeom prst="parallelogram">
              <a:avLst>
                <a:gd name="adj" fmla="val 588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3AC03A1-123F-4BCF-957D-270F8B6CD86C}"/>
                </a:ext>
              </a:extLst>
            </p:cNvPr>
            <p:cNvSpPr/>
            <p:nvPr/>
          </p:nvSpPr>
          <p:spPr>
            <a:xfrm>
              <a:off x="3678107" y="367880"/>
              <a:ext cx="8513893" cy="187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C121708-F3A6-411B-A544-089A58C28F8A}"/>
                </a:ext>
              </a:extLst>
            </p:cNvPr>
            <p:cNvSpPr/>
            <p:nvPr/>
          </p:nvSpPr>
          <p:spPr>
            <a:xfrm>
              <a:off x="1" y="2684706"/>
              <a:ext cx="1470660" cy="187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1B2BEC5-19F6-43EA-815C-7AE5292DA92F}"/>
              </a:ext>
            </a:extLst>
          </p:cNvPr>
          <p:cNvGrpSpPr/>
          <p:nvPr/>
        </p:nvGrpSpPr>
        <p:grpSpPr>
          <a:xfrm>
            <a:off x="0" y="5588483"/>
            <a:ext cx="12239172" cy="1093470"/>
            <a:chOff x="0" y="5588483"/>
            <a:chExt cx="12239172" cy="1093470"/>
          </a:xfrm>
          <a:solidFill>
            <a:schemeClr val="accent6"/>
          </a:solidFill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853A078-9F13-415E-80E7-2E605AB84D53}"/>
                </a:ext>
              </a:extLst>
            </p:cNvPr>
            <p:cNvSpPr/>
            <p:nvPr/>
          </p:nvSpPr>
          <p:spPr>
            <a:xfrm>
              <a:off x="0" y="6326353"/>
              <a:ext cx="9229272" cy="355600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56914" y="342900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BA29D495-6DD7-451F-93C5-318199C502A5}"/>
                </a:ext>
              </a:extLst>
            </p:cNvPr>
            <p:cNvSpPr/>
            <p:nvPr/>
          </p:nvSpPr>
          <p:spPr>
            <a:xfrm>
              <a:off x="9229272" y="5588483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íşḷíḍe">
            <a:extLst>
              <a:ext uri="{FF2B5EF4-FFF2-40B4-BE49-F238E27FC236}">
                <a16:creationId xmlns:a16="http://schemas.microsoft.com/office/drawing/2014/main" id="{D1E64010-FA8C-4D1C-867E-4096433EDA36}"/>
              </a:ext>
            </a:extLst>
          </p:cNvPr>
          <p:cNvSpPr txBox="1"/>
          <p:nvPr/>
        </p:nvSpPr>
        <p:spPr bwMode="auto">
          <a:xfrm>
            <a:off x="4257615" y="888031"/>
            <a:ext cx="6045576" cy="65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spc="300" dirty="0">
                <a:latin typeface="AR CENA" panose="02000000000000000000" pitchFamily="2" charset="0"/>
              </a:rPr>
              <a:t>DESARROLLO DEL TEMA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E95BBE02-FD22-4E9E-A67A-1788481EC5DC}"/>
              </a:ext>
            </a:extLst>
          </p:cNvPr>
          <p:cNvSpPr txBox="1">
            <a:spLocks/>
          </p:cNvSpPr>
          <p:nvPr/>
        </p:nvSpPr>
        <p:spPr>
          <a:xfrm>
            <a:off x="2982034" y="1990709"/>
            <a:ext cx="2051595" cy="47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R="0" lvl="0" indent="0" defTabSz="91437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/>
              <a:t>Lado 1:</a:t>
            </a:r>
          </a:p>
        </p:txBody>
      </p:sp>
      <p:sp>
        <p:nvSpPr>
          <p:cNvPr id="18" name="矩形 76">
            <a:extLst>
              <a:ext uri="{FF2B5EF4-FFF2-40B4-BE49-F238E27FC236}">
                <a16:creationId xmlns:a16="http://schemas.microsoft.com/office/drawing/2014/main" id="{B537E9A4-EB61-4ABC-AE04-73CA974859E6}"/>
              </a:ext>
            </a:extLst>
          </p:cNvPr>
          <p:cNvSpPr/>
          <p:nvPr/>
        </p:nvSpPr>
        <p:spPr>
          <a:xfrm>
            <a:off x="3109234" y="2576613"/>
            <a:ext cx="8393652" cy="76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0C14CFF2-4AE1-4094-B8EF-D7E8A4015444}"/>
              </a:ext>
            </a:extLst>
          </p:cNvPr>
          <p:cNvSpPr txBox="1">
            <a:spLocks/>
          </p:cNvSpPr>
          <p:nvPr/>
        </p:nvSpPr>
        <p:spPr>
          <a:xfrm>
            <a:off x="8567825" y="1990708"/>
            <a:ext cx="2051595" cy="47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R="0" lvl="0" indent="0" defTabSz="91437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/>
              <a:t>Lado 2:</a:t>
            </a:r>
          </a:p>
        </p:txBody>
      </p:sp>
    </p:spTree>
    <p:extLst>
      <p:ext uri="{BB962C8B-B14F-4D97-AF65-F5344CB8AC3E}">
        <p14:creationId xmlns:p14="http://schemas.microsoft.com/office/powerpoint/2010/main" val="12737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50560A-8ED4-482E-994B-34B2FC391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60" y="2401727"/>
            <a:ext cx="6733127" cy="3809542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7A9C34AD-2D14-41B0-AB3B-5E29F6B1DFD2}"/>
              </a:ext>
            </a:extLst>
          </p:cNvPr>
          <p:cNvSpPr/>
          <p:nvPr/>
        </p:nvSpPr>
        <p:spPr>
          <a:xfrm rot="18056495">
            <a:off x="3394125" y="3221087"/>
            <a:ext cx="5271049" cy="147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4EF256D-3238-448C-B390-3CFFB6855751}"/>
              </a:ext>
            </a:extLst>
          </p:cNvPr>
          <p:cNvSpPr/>
          <p:nvPr/>
        </p:nvSpPr>
        <p:spPr>
          <a:xfrm>
            <a:off x="125729" y="2119355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6D2975C-CCE7-40BD-BD24-61863A4F3B92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CD6146-14A9-45E0-AEDB-B70C5783C51A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ED39ECA-EBAD-4BFF-953C-EFC679D85310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36C7A73-F666-4088-B1B0-FF88C38F8B20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0611627F-5F20-4720-8208-AFC34B7C464C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标题 1">
              <a:extLst>
                <a:ext uri="{FF2B5EF4-FFF2-40B4-BE49-F238E27FC236}">
                  <a16:creationId xmlns:a16="http://schemas.microsoft.com/office/drawing/2014/main" id="{5F6EF40E-B534-483B-BF42-C168D08730A9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3FF0466F-76D8-463E-ACD4-F0D0F854CBEE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595BF754-56F1-4F63-B792-80CC64DFA084}"/>
              </a:ext>
            </a:extLst>
          </p:cNvPr>
          <p:cNvSpPr txBox="1">
            <a:spLocks/>
          </p:cNvSpPr>
          <p:nvPr/>
        </p:nvSpPr>
        <p:spPr>
          <a:xfrm>
            <a:off x="10217941" y="5912498"/>
            <a:ext cx="1974059" cy="214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74FBE316-0254-4CB8-AE03-CE7D1F9AD5EA}"/>
              </a:ext>
            </a:extLst>
          </p:cNvPr>
          <p:cNvSpPr txBox="1">
            <a:spLocks/>
          </p:cNvSpPr>
          <p:nvPr/>
        </p:nvSpPr>
        <p:spPr>
          <a:xfrm>
            <a:off x="-287333" y="888913"/>
            <a:ext cx="3457575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PROPUESTA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A603E67B-9AC9-4BB7-AC7B-4E9874A960A0}"/>
              </a:ext>
            </a:extLst>
          </p:cNvPr>
          <p:cNvSpPr txBox="1">
            <a:spLocks/>
          </p:cNvSpPr>
          <p:nvPr/>
        </p:nvSpPr>
        <p:spPr>
          <a:xfrm>
            <a:off x="423426" y="2312045"/>
            <a:ext cx="5493632" cy="616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汉仪立黑简" panose="02010604000101010101" pitchFamily="2" charset="-122"/>
                <a:cs typeface="David" panose="020E0502060401010101" pitchFamily="34" charset="-79"/>
              </a:rPr>
              <a:t>Escriba en este apartado su </a:t>
            </a:r>
            <a:r>
              <a:rPr lang="en-US" altLang="zh-CN" sz="1800" b="1" spc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汉仪立黑简" panose="02010604000101010101" pitchFamily="2" charset="-122"/>
                <a:cs typeface="David" panose="020E0502060401010101" pitchFamily="34" charset="-79"/>
              </a:rPr>
              <a:t>propuesta</a:t>
            </a:r>
            <a:r>
              <a:rPr lang="en-US" altLang="zh-CN" sz="1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汉仪立黑简" panose="02010604000101010101" pitchFamily="2" charset="-122"/>
                <a:cs typeface="David" panose="020E0502060401010101" pitchFamily="34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81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7A479DDA-8423-4E3C-9E6D-A32971657ED2}"/>
              </a:ext>
            </a:extLst>
          </p:cNvPr>
          <p:cNvGrpSpPr/>
          <p:nvPr/>
        </p:nvGrpSpPr>
        <p:grpSpPr>
          <a:xfrm>
            <a:off x="-6666" y="555205"/>
            <a:ext cx="12198666" cy="2504151"/>
            <a:chOff x="-6666" y="555205"/>
            <a:chExt cx="12198666" cy="250415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370ABA4-75EC-42F1-ABBA-F48F9098AA2F}"/>
                </a:ext>
              </a:extLst>
            </p:cNvPr>
            <p:cNvSpPr/>
            <p:nvPr/>
          </p:nvSpPr>
          <p:spPr>
            <a:xfrm>
              <a:off x="1728790" y="555205"/>
              <a:ext cx="10463210" cy="187325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F29806F-AEE4-4C69-AD4D-D7D2CC1591F4}"/>
                </a:ext>
              </a:extLst>
            </p:cNvPr>
            <p:cNvSpPr/>
            <p:nvPr/>
          </p:nvSpPr>
          <p:spPr>
            <a:xfrm>
              <a:off x="-6666" y="2872031"/>
              <a:ext cx="659130" cy="187325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F911B701-D952-4AD4-80B1-B9516321391D}"/>
                </a:ext>
              </a:extLst>
            </p:cNvPr>
            <p:cNvSpPr/>
            <p:nvPr/>
          </p:nvSpPr>
          <p:spPr>
            <a:xfrm>
              <a:off x="203837" y="555205"/>
              <a:ext cx="2533650" cy="2504151"/>
            </a:xfrm>
            <a:prstGeom prst="parallelogram">
              <a:avLst>
                <a:gd name="adj" fmla="val 58873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E929E67-EE8F-46EB-9686-DC75A347E715}"/>
              </a:ext>
            </a:extLst>
          </p:cNvPr>
          <p:cNvGrpSpPr/>
          <p:nvPr/>
        </p:nvGrpSpPr>
        <p:grpSpPr>
          <a:xfrm>
            <a:off x="1" y="367880"/>
            <a:ext cx="12191999" cy="2504151"/>
            <a:chOff x="1" y="367880"/>
            <a:chExt cx="12191999" cy="2504151"/>
          </a:xfrm>
          <a:solidFill>
            <a:schemeClr val="accent6"/>
          </a:solidFill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24CB4053-9446-4F2F-87F6-EC4622DF9143}"/>
                </a:ext>
              </a:extLst>
            </p:cNvPr>
            <p:cNvSpPr/>
            <p:nvPr/>
          </p:nvSpPr>
          <p:spPr>
            <a:xfrm>
              <a:off x="1304927" y="367880"/>
              <a:ext cx="2533650" cy="2504151"/>
            </a:xfrm>
            <a:prstGeom prst="parallelogram">
              <a:avLst>
                <a:gd name="adj" fmla="val 588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3AC03A1-123F-4BCF-957D-270F8B6CD86C}"/>
                </a:ext>
              </a:extLst>
            </p:cNvPr>
            <p:cNvSpPr/>
            <p:nvPr/>
          </p:nvSpPr>
          <p:spPr>
            <a:xfrm>
              <a:off x="3678107" y="367880"/>
              <a:ext cx="8513893" cy="187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C121708-F3A6-411B-A544-089A58C28F8A}"/>
                </a:ext>
              </a:extLst>
            </p:cNvPr>
            <p:cNvSpPr/>
            <p:nvPr/>
          </p:nvSpPr>
          <p:spPr>
            <a:xfrm>
              <a:off x="1" y="2684706"/>
              <a:ext cx="1470660" cy="187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1B2BEC5-19F6-43EA-815C-7AE5292DA92F}"/>
              </a:ext>
            </a:extLst>
          </p:cNvPr>
          <p:cNvGrpSpPr/>
          <p:nvPr/>
        </p:nvGrpSpPr>
        <p:grpSpPr>
          <a:xfrm>
            <a:off x="0" y="5588483"/>
            <a:ext cx="12239172" cy="1093470"/>
            <a:chOff x="0" y="5588483"/>
            <a:chExt cx="12239172" cy="1093470"/>
          </a:xfrm>
          <a:solidFill>
            <a:schemeClr val="accent6"/>
          </a:solidFill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853A078-9F13-415E-80E7-2E605AB84D53}"/>
                </a:ext>
              </a:extLst>
            </p:cNvPr>
            <p:cNvSpPr/>
            <p:nvPr/>
          </p:nvSpPr>
          <p:spPr>
            <a:xfrm>
              <a:off x="0" y="6326353"/>
              <a:ext cx="9229272" cy="355600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56914" y="342900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BA29D495-6DD7-451F-93C5-318199C502A5}"/>
                </a:ext>
              </a:extLst>
            </p:cNvPr>
            <p:cNvSpPr/>
            <p:nvPr/>
          </p:nvSpPr>
          <p:spPr>
            <a:xfrm>
              <a:off x="9229272" y="5588483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íşḷíḍe">
            <a:extLst>
              <a:ext uri="{FF2B5EF4-FFF2-40B4-BE49-F238E27FC236}">
                <a16:creationId xmlns:a16="http://schemas.microsoft.com/office/drawing/2014/main" id="{00D3005B-9F20-4233-B541-A43558D6A157}"/>
              </a:ext>
            </a:extLst>
          </p:cNvPr>
          <p:cNvSpPr txBox="1"/>
          <p:nvPr/>
        </p:nvSpPr>
        <p:spPr bwMode="auto">
          <a:xfrm>
            <a:off x="6936324" y="965018"/>
            <a:ext cx="5255676" cy="65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spc="600" dirty="0">
                <a:latin typeface="AR CENA" panose="02000000000000000000" pitchFamily="2" charset="0"/>
              </a:rPr>
              <a:t>CONCLUSIONES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A08AAB1-D45D-415A-A07E-3D92A5CF6909}"/>
              </a:ext>
            </a:extLst>
          </p:cNvPr>
          <p:cNvGrpSpPr/>
          <p:nvPr/>
        </p:nvGrpSpPr>
        <p:grpSpPr>
          <a:xfrm>
            <a:off x="7935053" y="2065835"/>
            <a:ext cx="3781021" cy="3231834"/>
            <a:chOff x="731651" y="1908187"/>
            <a:chExt cx="4388740" cy="3864355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4E24136A-8E12-4EDB-BEFF-B7E269A8621B}"/>
                </a:ext>
              </a:extLst>
            </p:cNvPr>
            <p:cNvGrpSpPr/>
            <p:nvPr/>
          </p:nvGrpSpPr>
          <p:grpSpPr bwMode="auto">
            <a:xfrm>
              <a:off x="731651" y="1908187"/>
              <a:ext cx="4388740" cy="3864355"/>
              <a:chOff x="3785121" y="1812417"/>
              <a:chExt cx="4627889" cy="3779783"/>
            </a:xfrm>
          </p:grpSpPr>
          <p:pic>
            <p:nvPicPr>
              <p:cNvPr id="20" name="Picture 7">
                <a:extLst>
                  <a:ext uri="{FF2B5EF4-FFF2-40B4-BE49-F238E27FC236}">
                    <a16:creationId xmlns:a16="http://schemas.microsoft.com/office/drawing/2014/main" id="{A9DA0FB3-8C05-4338-ACC7-CE22B4AF3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121" y="1812417"/>
                <a:ext cx="4627889" cy="3779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F42FB4F6-7760-430A-B2C3-6B4C819C4B35}"/>
                  </a:ext>
                </a:extLst>
              </p:cNvPr>
              <p:cNvSpPr/>
              <p:nvPr/>
            </p:nvSpPr>
            <p:spPr>
              <a:xfrm>
                <a:off x="4121695" y="1998151"/>
                <a:ext cx="3959505" cy="2484403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7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F16A997-9CCD-4264-802C-1FD35CC5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32" y="2098076"/>
              <a:ext cx="3754895" cy="2539991"/>
            </a:xfrm>
            <a:prstGeom prst="rect">
              <a:avLst/>
            </a:prstGeom>
          </p:spPr>
        </p:pic>
      </p:grpSp>
      <p:sp>
        <p:nvSpPr>
          <p:cNvPr id="22" name="标题 1">
            <a:extLst>
              <a:ext uri="{FF2B5EF4-FFF2-40B4-BE49-F238E27FC236}">
                <a16:creationId xmlns:a16="http://schemas.microsoft.com/office/drawing/2014/main" id="{74EB68F8-CEFF-4FB7-8ABE-29203CE6D273}"/>
              </a:ext>
            </a:extLst>
          </p:cNvPr>
          <p:cNvSpPr txBox="1">
            <a:spLocks/>
          </p:cNvSpPr>
          <p:nvPr/>
        </p:nvSpPr>
        <p:spPr>
          <a:xfrm>
            <a:off x="117459" y="2872031"/>
            <a:ext cx="7121296" cy="61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342900" marR="0" lvl="0" indent="-342900" defTabSz="91437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Escriba su texto en este apartado:</a:t>
            </a:r>
          </a:p>
        </p:txBody>
      </p:sp>
    </p:spTree>
    <p:extLst>
      <p:ext uri="{BB962C8B-B14F-4D97-AF65-F5344CB8AC3E}">
        <p14:creationId xmlns:p14="http://schemas.microsoft.com/office/powerpoint/2010/main" val="30526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A9C34AD-2D14-41B0-AB3B-5E29F6B1DFD2}"/>
              </a:ext>
            </a:extLst>
          </p:cNvPr>
          <p:cNvSpPr/>
          <p:nvPr/>
        </p:nvSpPr>
        <p:spPr>
          <a:xfrm rot="18056495">
            <a:off x="3394125" y="3221087"/>
            <a:ext cx="5271049" cy="147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4EF256D-3238-448C-B390-3CFFB6855751}"/>
              </a:ext>
            </a:extLst>
          </p:cNvPr>
          <p:cNvSpPr/>
          <p:nvPr/>
        </p:nvSpPr>
        <p:spPr>
          <a:xfrm>
            <a:off x="125729" y="2119355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zh-CN" dirty="0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6D2975C-CCE7-40BD-BD24-61863A4F3B92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CD6146-14A9-45E0-AEDB-B70C5783C51A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zh-CN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ED39ECA-EBAD-4BFF-953C-EFC679D85310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36C7A73-F666-4088-B1B0-FF88C38F8B20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zh-CN" dirty="0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0611627F-5F20-4720-8208-AFC34B7C464C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zh-CN" dirty="0"/>
            </a:p>
          </p:txBody>
        </p:sp>
        <p:sp>
          <p:nvSpPr>
            <p:cNvPr id="19" name="标题 1">
              <a:extLst>
                <a:ext uri="{FF2B5EF4-FFF2-40B4-BE49-F238E27FC236}">
                  <a16:creationId xmlns:a16="http://schemas.microsoft.com/office/drawing/2014/main" id="{5F6EF40E-B534-483B-BF42-C168D08730A9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MX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3FF0466F-76D8-463E-ACD4-F0D0F854CBEE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zh-CN" dirty="0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595BF754-56F1-4F63-B792-80CC64DFA084}"/>
              </a:ext>
            </a:extLst>
          </p:cNvPr>
          <p:cNvSpPr txBox="1">
            <a:spLocks/>
          </p:cNvSpPr>
          <p:nvPr/>
        </p:nvSpPr>
        <p:spPr>
          <a:xfrm>
            <a:off x="10217941" y="5912498"/>
            <a:ext cx="1974059" cy="214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74FBE316-0254-4CB8-AE03-CE7D1F9AD5EA}"/>
              </a:ext>
            </a:extLst>
          </p:cNvPr>
          <p:cNvSpPr txBox="1">
            <a:spLocks/>
          </p:cNvSpPr>
          <p:nvPr/>
        </p:nvSpPr>
        <p:spPr>
          <a:xfrm>
            <a:off x="-287333" y="888913"/>
            <a:ext cx="3457575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REFERENCIAS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A603E67B-9AC9-4BB7-AC7B-4E9874A960A0}"/>
              </a:ext>
            </a:extLst>
          </p:cNvPr>
          <p:cNvSpPr txBox="1">
            <a:spLocks/>
          </p:cNvSpPr>
          <p:nvPr/>
        </p:nvSpPr>
        <p:spPr>
          <a:xfrm>
            <a:off x="336966" y="2321144"/>
            <a:ext cx="2774115" cy="41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342900" marR="0" lvl="0" indent="-342900" defTabSz="91437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s-MX" altLang="zh-CN" dirty="0">
                <a:solidFill>
                  <a:schemeClr val="tx1"/>
                </a:solidFill>
              </a:rPr>
              <a:t>Referencia 1: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118F9B6-33C2-4FDF-B98F-F4F31A93E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12" y="791132"/>
            <a:ext cx="4837025" cy="751027"/>
          </a:xfrm>
          <a:prstGeom prst="rect">
            <a:avLst/>
          </a:prstGeom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id="{C9EA38C2-50FE-4849-80DC-DBD4698DE66E}"/>
              </a:ext>
            </a:extLst>
          </p:cNvPr>
          <p:cNvSpPr txBox="1">
            <a:spLocks/>
          </p:cNvSpPr>
          <p:nvPr/>
        </p:nvSpPr>
        <p:spPr>
          <a:xfrm>
            <a:off x="7742237" y="428976"/>
            <a:ext cx="4267081" cy="301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MX" altLang="zh-CN" sz="1400" i="1" spc="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汉仪立黑简" panose="02010604000101010101" pitchFamily="2" charset="-122"/>
                <a:cs typeface="David" panose="020E0502060401010101" pitchFamily="34" charset="-79"/>
              </a:rPr>
              <a:t>Normas APA 7ma. Edición 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9C96D540-672D-40CB-8DED-9EDB274352B4}"/>
              </a:ext>
            </a:extLst>
          </p:cNvPr>
          <p:cNvSpPr txBox="1">
            <a:spLocks/>
          </p:cNvSpPr>
          <p:nvPr/>
        </p:nvSpPr>
        <p:spPr>
          <a:xfrm>
            <a:off x="7879045" y="2321143"/>
            <a:ext cx="2774115" cy="41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342900" marR="0" lvl="0" indent="-342900" defTabSz="91437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s-MX" altLang="zh-CN" dirty="0">
                <a:solidFill>
                  <a:schemeClr val="tx1"/>
                </a:solidFill>
              </a:rPr>
              <a:t>Referencia 2:</a:t>
            </a:r>
          </a:p>
        </p:txBody>
      </p:sp>
    </p:spTree>
    <p:extLst>
      <p:ext uri="{BB962C8B-B14F-4D97-AF65-F5344CB8AC3E}">
        <p14:creationId xmlns:p14="http://schemas.microsoft.com/office/powerpoint/2010/main" val="33432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3" grpId="0"/>
      <p:bldP spid="2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976DA7-427E-4D1C-8524-265CC99F1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" y="1431671"/>
            <a:ext cx="6939172" cy="390021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1DF62D0-9E1D-4015-A003-7647B2A97C6F}"/>
              </a:ext>
            </a:extLst>
          </p:cNvPr>
          <p:cNvSpPr/>
          <p:nvPr/>
        </p:nvSpPr>
        <p:spPr>
          <a:xfrm rot="17991696">
            <a:off x="3361304" y="3035290"/>
            <a:ext cx="5271049" cy="1122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4EF256D-3238-448C-B390-3CFFB6855751}"/>
              </a:ext>
            </a:extLst>
          </p:cNvPr>
          <p:cNvSpPr/>
          <p:nvPr/>
        </p:nvSpPr>
        <p:spPr>
          <a:xfrm flipH="1" flipV="1">
            <a:off x="5527549" y="1732611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6D2975C-CCE7-40BD-BD24-61863A4F3B92}"/>
              </a:ext>
            </a:extLst>
          </p:cNvPr>
          <p:cNvSpPr/>
          <p:nvPr/>
        </p:nvSpPr>
        <p:spPr>
          <a:xfrm>
            <a:off x="4298950" y="1433511"/>
            <a:ext cx="3440320" cy="4149725"/>
          </a:xfrm>
          <a:prstGeom prst="parallelogram">
            <a:avLst>
              <a:gd name="adj" fmla="val 6988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CD6146-14A9-45E0-AEDB-B70C5783C51A}"/>
              </a:ext>
            </a:extLst>
          </p:cNvPr>
          <p:cNvSpPr/>
          <p:nvPr/>
        </p:nvSpPr>
        <p:spPr>
          <a:xfrm>
            <a:off x="0" y="5395911"/>
            <a:ext cx="4572000" cy="18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F0466F-76D8-463E-ACD4-F0D0F854CBEE}"/>
              </a:ext>
            </a:extLst>
          </p:cNvPr>
          <p:cNvSpPr/>
          <p:nvPr/>
        </p:nvSpPr>
        <p:spPr>
          <a:xfrm>
            <a:off x="7620000" y="1433510"/>
            <a:ext cx="4572000" cy="187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03EF3498-6BBE-4DF2-8349-5A842452DBB5}"/>
              </a:ext>
            </a:extLst>
          </p:cNvPr>
          <p:cNvSpPr/>
          <p:nvPr/>
        </p:nvSpPr>
        <p:spPr>
          <a:xfrm>
            <a:off x="490405" y="1431671"/>
            <a:ext cx="5030736" cy="3900210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C4B4879-EAE8-4F45-8116-2410DD630B65}"/>
              </a:ext>
            </a:extLst>
          </p:cNvPr>
          <p:cNvSpPr txBox="1">
            <a:spLocks/>
          </p:cNvSpPr>
          <p:nvPr/>
        </p:nvSpPr>
        <p:spPr>
          <a:xfrm>
            <a:off x="7400516" y="2390110"/>
            <a:ext cx="4102736" cy="207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汉仪立黑简" panose="02010604000101010101" pitchFamily="2" charset="-122"/>
                <a:cs typeface="David" panose="020E0502060401010101" pitchFamily="34" charset="-79"/>
              </a:rPr>
              <a:t>GRACIAS POR SU PARTICIPACIÓN</a:t>
            </a:r>
            <a:endParaRPr lang="zh-CN" altLang="en-US" sz="28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汉仪立黑简" panose="02010604000101010101" pitchFamily="2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2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111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101</Words>
  <Application>Microsoft Office PowerPoint</Application>
  <PresentationFormat>Panorámica</PresentationFormat>
  <Paragraphs>43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等线</vt:lpstr>
      <vt:lpstr>911 Porscha</vt:lpstr>
      <vt:lpstr>Abadi</vt:lpstr>
      <vt:lpstr>Agency FB</vt:lpstr>
      <vt:lpstr>AR CENA</vt:lpstr>
      <vt:lpstr>Arial</vt:lpstr>
      <vt:lpstr>Calibri</vt:lpstr>
      <vt:lpstr>Calibri Light</vt:lpstr>
      <vt:lpstr>David</vt:lpstr>
      <vt:lpstr>Elephant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1111111111111</dc:title>
  <dc:creator>张 建春</dc:creator>
  <cp:lastModifiedBy>Karlos Reyes</cp:lastModifiedBy>
  <cp:revision>47</cp:revision>
  <dcterms:created xsi:type="dcterms:W3CDTF">2018-10-30T05:49:47Z</dcterms:created>
  <dcterms:modified xsi:type="dcterms:W3CDTF">2021-09-24T06:48:02Z</dcterms:modified>
</cp:coreProperties>
</file>