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5" r:id="rId5"/>
    <p:sldId id="259" r:id="rId6"/>
    <p:sldId id="260" r:id="rId7"/>
    <p:sldId id="262" r:id="rId8"/>
    <p:sldId id="261" r:id="rId9"/>
    <p:sldId id="263" r:id="rId10"/>
    <p:sldId id="264" r:id="rId11"/>
  </p:sldIdLst>
  <p:sldSz cx="18288000" cy="10287000"/>
  <p:notesSz cx="6858000" cy="9144000"/>
  <p:embeddedFontLst>
    <p:embeddedFont>
      <p:font typeface="Abril Fatface" panose="02000503000000020003" pitchFamily="2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Libre Baskerville" panose="02000000000000000000" pitchFamily="2" charset="0"/>
      <p:regular r:id="rId18"/>
      <p:bold r:id="rId19"/>
      <p:italic r:id="rId20"/>
    </p:embeddedFont>
    <p:embeddedFont>
      <p:font typeface="Libre Baskerville Bold" panose="020B0604020202020204" charset="0"/>
      <p:regular r:id="rId21"/>
    </p:embeddedFont>
    <p:embeddedFont>
      <p:font typeface="Noto Serif" panose="02020600060500020200" pitchFamily="18" charset="0"/>
      <p:regular r:id="rId22"/>
      <p:bold r:id="rId23"/>
      <p:italic r:id="rId24"/>
      <p:boldItalic r:id="rId25"/>
    </p:embeddedFont>
    <p:embeddedFont>
      <p:font typeface="TT Drugs" panose="020B0604020202020204" charset="0"/>
      <p:regular r:id="rId26"/>
    </p:embeddedFont>
    <p:embeddedFont>
      <p:font typeface="TT Drugs Bold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0979" autoAdjust="0"/>
  </p:normalViewPr>
  <p:slideViewPr>
    <p:cSldViewPr>
      <p:cViewPr varScale="1">
        <p:scale>
          <a:sx n="42" d="100"/>
          <a:sy n="42" d="100"/>
        </p:scale>
        <p:origin x="99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19AC7-F387-4F6A-B59D-C743C4612A58}" type="datetimeFigureOut">
              <a:rPr lang="es-MX" smtClean="0"/>
              <a:t>09/08/2023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9CAAA-B4F8-4D92-97D2-D1E1964082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8802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ESTA IMAGEN ES INFORMATIVA Y SE PUEDE ELIMINAR DESPUES DE HABERLA OCUPADO COMO REFERENCIA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9CAAA-B4F8-4D92-97D2-D1E1964082CA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5827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91158BDE-4000-EC35-56B7-3F5553D00DF0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0EFF0ACC-CC3E-949C-6531-0768B3512B4A}"/>
              </a:ext>
            </a:extLst>
          </p:cNvPr>
          <p:cNvSpPr/>
          <p:nvPr userDrawn="1"/>
        </p:nvSpPr>
        <p:spPr>
          <a:xfrm>
            <a:off x="333273" y="275573"/>
            <a:ext cx="17621454" cy="9735853"/>
          </a:xfrm>
          <a:custGeom>
            <a:avLst/>
            <a:gdLst/>
            <a:ahLst/>
            <a:cxnLst/>
            <a:rect l="l" t="t" r="r" b="b"/>
            <a:pathLst>
              <a:path w="17621454" h="9735853">
                <a:moveTo>
                  <a:pt x="0" y="0"/>
                </a:moveTo>
                <a:lnTo>
                  <a:pt x="17621454" y="0"/>
                </a:lnTo>
                <a:lnTo>
                  <a:pt x="17621454" y="9735854"/>
                </a:lnTo>
                <a:lnTo>
                  <a:pt x="0" y="97358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E2C4F6A2-8051-98ED-2151-00EF5826D33B}"/>
              </a:ext>
            </a:extLst>
          </p:cNvPr>
          <p:cNvSpPr/>
          <p:nvPr userDrawn="1"/>
        </p:nvSpPr>
        <p:spPr>
          <a:xfrm>
            <a:off x="1233062" y="489344"/>
            <a:ext cx="15821876" cy="2473966"/>
          </a:xfrm>
          <a:custGeom>
            <a:avLst/>
            <a:gdLst/>
            <a:ahLst/>
            <a:cxnLst/>
            <a:rect l="l" t="t" r="r" b="b"/>
            <a:pathLst>
              <a:path w="15821876" h="2473966">
                <a:moveTo>
                  <a:pt x="0" y="0"/>
                </a:moveTo>
                <a:lnTo>
                  <a:pt x="15821876" y="0"/>
                </a:lnTo>
                <a:lnTo>
                  <a:pt x="15821876" y="2473966"/>
                </a:lnTo>
                <a:lnTo>
                  <a:pt x="0" y="24739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91A022D8-8EA2-79A8-B525-A3BC6027CCDD}"/>
              </a:ext>
            </a:extLst>
          </p:cNvPr>
          <p:cNvSpPr txBox="1"/>
          <p:nvPr userDrawn="1"/>
        </p:nvSpPr>
        <p:spPr>
          <a:xfrm>
            <a:off x="1339644" y="504084"/>
            <a:ext cx="15608712" cy="2197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86"/>
              </a:lnSpc>
            </a:pPr>
            <a:r>
              <a:rPr lang="en-US" sz="12847" spc="2505">
                <a:solidFill>
                  <a:srgbClr val="000000"/>
                </a:solidFill>
                <a:latin typeface="Abril Fatface"/>
              </a:rPr>
              <a:t>BIENVENIDOS</a:t>
            </a:r>
          </a:p>
        </p:txBody>
      </p:sp>
      <p:pic>
        <p:nvPicPr>
          <p:cNvPr id="11" name="Imagen 10" descr="Una captura de pantalla de un celular&#10;&#10;Descripción generada automáticamente con confianza media">
            <a:extLst>
              <a:ext uri="{FF2B5EF4-FFF2-40B4-BE49-F238E27FC236}">
                <a16:creationId xmlns:a16="http://schemas.microsoft.com/office/drawing/2014/main" id="{5AA0192E-0125-E1F0-1338-5BCE5C4D99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4151548"/>
            <a:ext cx="18288000" cy="4704459"/>
          </a:xfrm>
          <a:prstGeom prst="rect">
            <a:avLst/>
          </a:prstGeom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2C3DDDBC-D36A-FDDD-F957-1CA46AC984B7}"/>
              </a:ext>
            </a:extLst>
          </p:cNvPr>
          <p:cNvSpPr txBox="1"/>
          <p:nvPr userDrawn="1"/>
        </p:nvSpPr>
        <p:spPr>
          <a:xfrm>
            <a:off x="1339644" y="4773124"/>
            <a:ext cx="15608712" cy="4279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192"/>
              </a:lnSpc>
            </a:pPr>
            <a:r>
              <a:rPr lang="en-US" sz="12280" dirty="0">
                <a:solidFill>
                  <a:srgbClr val="000000"/>
                </a:solidFill>
                <a:latin typeface="Noto Serif"/>
              </a:rPr>
              <a:t>11° FORO REGIONAL </a:t>
            </a:r>
          </a:p>
          <a:p>
            <a:pPr algn="ctr">
              <a:lnSpc>
                <a:spcPts val="17192"/>
              </a:lnSpc>
            </a:pPr>
            <a:r>
              <a:rPr lang="en-US" sz="12280" dirty="0">
                <a:solidFill>
                  <a:srgbClr val="000000"/>
                </a:solidFill>
                <a:latin typeface="Noto Serif"/>
              </a:rPr>
              <a:t>OCTUBRE 2023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5132EBD0-02AA-CDE7-046F-BC2C7DB4F0BD}"/>
              </a:ext>
            </a:extLst>
          </p:cNvPr>
          <p:cNvGrpSpPr/>
          <p:nvPr userDrawn="1"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B10C595-8D9E-C394-71A5-667758870697}"/>
                </a:ext>
              </a:extLst>
            </p:cNvPr>
            <p:cNvSpPr/>
            <p:nvPr/>
          </p:nvSpPr>
          <p:spPr>
            <a:xfrm>
              <a:off x="0" y="0"/>
              <a:ext cx="8229600" cy="10287000"/>
            </a:xfrm>
            <a:custGeom>
              <a:avLst/>
              <a:gdLst/>
              <a:ahLst/>
              <a:cxnLst/>
              <a:rect l="l" t="t" r="r" b="b"/>
              <a:pathLst>
                <a:path w="8229600" h="10287000">
                  <a:moveTo>
                    <a:pt x="0" y="0"/>
                  </a:moveTo>
                  <a:lnTo>
                    <a:pt x="8229600" y="0"/>
                  </a:lnTo>
                  <a:lnTo>
                    <a:pt x="82296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2500" r="-12500"/>
              </a:stretch>
            </a:blipFill>
          </p:spPr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34E0E28D-437E-B0ED-197D-DAEDF7E4861A}"/>
                </a:ext>
              </a:extLst>
            </p:cNvPr>
            <p:cNvSpPr/>
            <p:nvPr/>
          </p:nvSpPr>
          <p:spPr>
            <a:xfrm>
              <a:off x="670206" y="0"/>
              <a:ext cx="17617794" cy="10287000"/>
            </a:xfrm>
            <a:custGeom>
              <a:avLst/>
              <a:gdLst/>
              <a:ahLst/>
              <a:cxnLst/>
              <a:rect l="l" t="t" r="r" b="b"/>
              <a:pathLst>
                <a:path w="17617794" h="10287000">
                  <a:moveTo>
                    <a:pt x="0" y="0"/>
                  </a:moveTo>
                  <a:lnTo>
                    <a:pt x="17617794" y="0"/>
                  </a:lnTo>
                  <a:lnTo>
                    <a:pt x="17617794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6459" b="-34803"/>
              </a:stretch>
            </a:blipFill>
          </p:spPr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D581CCB7-62E1-CB62-1F34-FDE920343770}"/>
              </a:ext>
            </a:extLst>
          </p:cNvPr>
          <p:cNvSpPr txBox="1"/>
          <p:nvPr userDrawn="1"/>
        </p:nvSpPr>
        <p:spPr>
          <a:xfrm>
            <a:off x="1327021" y="1721643"/>
            <a:ext cx="937219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dirty="0">
                <a:solidFill>
                  <a:srgbClr val="000000"/>
                </a:solidFill>
                <a:latin typeface="TT Drugs"/>
              </a:rPr>
              <a:t>01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83D82630-C2FC-45FF-D76C-415A0E6B3D9F}"/>
              </a:ext>
            </a:extLst>
          </p:cNvPr>
          <p:cNvSpPr txBox="1"/>
          <p:nvPr userDrawn="1"/>
        </p:nvSpPr>
        <p:spPr>
          <a:xfrm>
            <a:off x="4419600" y="4810125"/>
            <a:ext cx="937219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dirty="0">
                <a:solidFill>
                  <a:srgbClr val="000000"/>
                </a:solidFill>
                <a:latin typeface="TT Drugs"/>
              </a:rPr>
              <a:t>02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DF1C7A8F-A268-162B-92F9-81EAE2549488}"/>
              </a:ext>
            </a:extLst>
          </p:cNvPr>
          <p:cNvSpPr txBox="1"/>
          <p:nvPr userDrawn="1"/>
        </p:nvSpPr>
        <p:spPr>
          <a:xfrm>
            <a:off x="1225083" y="8424198"/>
            <a:ext cx="937219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dirty="0">
                <a:solidFill>
                  <a:srgbClr val="000000"/>
                </a:solidFill>
                <a:latin typeface="TT Drugs"/>
              </a:rPr>
              <a:t>03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27D628BB-817E-F3CA-BB17-F3809488725E}"/>
              </a:ext>
            </a:extLst>
          </p:cNvPr>
          <p:cNvSpPr txBox="1"/>
          <p:nvPr userDrawn="1"/>
        </p:nvSpPr>
        <p:spPr>
          <a:xfrm>
            <a:off x="2479531" y="952500"/>
            <a:ext cx="5790503" cy="41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n-US" sz="2524" spc="247" dirty="0">
                <a:solidFill>
                  <a:srgbClr val="231F20"/>
                </a:solidFill>
                <a:latin typeface="TT Drugs Bold"/>
              </a:rPr>
              <a:t>NOMBRE DE LA CONFERENCIA: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4E97B3D8-7BCC-9D20-3B75-809DDC182468}"/>
              </a:ext>
            </a:extLst>
          </p:cNvPr>
          <p:cNvSpPr txBox="1"/>
          <p:nvPr userDrawn="1"/>
        </p:nvSpPr>
        <p:spPr>
          <a:xfrm>
            <a:off x="6195698" y="3773749"/>
            <a:ext cx="6076629" cy="428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83"/>
              </a:lnSpc>
              <a:spcBef>
                <a:spcPct val="0"/>
              </a:spcBef>
            </a:pPr>
            <a:r>
              <a:rPr lang="en-US" sz="2524" spc="247" dirty="0">
                <a:solidFill>
                  <a:srgbClr val="231F20"/>
                </a:solidFill>
                <a:latin typeface="TT Drugs Bold"/>
              </a:rPr>
              <a:t>MESA DE TRABAJO: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5ED645B4-13DD-D0FA-6F42-E4891AAEA4BD}"/>
              </a:ext>
            </a:extLst>
          </p:cNvPr>
          <p:cNvSpPr txBox="1"/>
          <p:nvPr userDrawn="1"/>
        </p:nvSpPr>
        <p:spPr>
          <a:xfrm>
            <a:off x="2479531" y="7649156"/>
            <a:ext cx="6076629" cy="41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83"/>
              </a:lnSpc>
              <a:spcBef>
                <a:spcPct val="0"/>
              </a:spcBef>
            </a:pPr>
            <a:r>
              <a:rPr lang="en-US" sz="2524" spc="247" dirty="0">
                <a:solidFill>
                  <a:srgbClr val="231F20"/>
                </a:solidFill>
                <a:latin typeface="TT Drugs Bold"/>
              </a:rPr>
              <a:t>NOMBRE DEL AUTOR (ES):</a:t>
            </a:r>
          </a:p>
        </p:txBody>
      </p:sp>
      <p:sp>
        <p:nvSpPr>
          <p:cNvPr id="17" name="AutoShape 17">
            <a:extLst>
              <a:ext uri="{FF2B5EF4-FFF2-40B4-BE49-F238E27FC236}">
                <a16:creationId xmlns:a16="http://schemas.microsoft.com/office/drawing/2014/main" id="{9E8BC376-5FB4-56E3-8365-591637A271FB}"/>
              </a:ext>
            </a:extLst>
          </p:cNvPr>
          <p:cNvSpPr/>
          <p:nvPr userDrawn="1"/>
        </p:nvSpPr>
        <p:spPr>
          <a:xfrm flipH="1" flipV="1">
            <a:off x="2279407" y="876300"/>
            <a:ext cx="2335" cy="2569726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diamond" w="lg" len="lg"/>
            <a:tailEnd type="diamond" w="lg" len="lg"/>
          </a:ln>
        </p:spPr>
      </p:sp>
      <p:sp>
        <p:nvSpPr>
          <p:cNvPr id="18" name="AutoShape 18">
            <a:extLst>
              <a:ext uri="{FF2B5EF4-FFF2-40B4-BE49-F238E27FC236}">
                <a16:creationId xmlns:a16="http://schemas.microsoft.com/office/drawing/2014/main" id="{EF916FB9-96A2-BABD-E0FA-ECC33B0B4D2E}"/>
              </a:ext>
            </a:extLst>
          </p:cNvPr>
          <p:cNvSpPr/>
          <p:nvPr userDrawn="1"/>
        </p:nvSpPr>
        <p:spPr>
          <a:xfrm flipH="1" flipV="1">
            <a:off x="5523157" y="3858637"/>
            <a:ext cx="2335" cy="2569726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diamond" w="lg" len="lg"/>
            <a:tailEnd type="diamond" w="lg" len="lg"/>
          </a:ln>
        </p:spPr>
      </p:sp>
      <p:sp>
        <p:nvSpPr>
          <p:cNvPr id="19" name="AutoShape 19">
            <a:extLst>
              <a:ext uri="{FF2B5EF4-FFF2-40B4-BE49-F238E27FC236}">
                <a16:creationId xmlns:a16="http://schemas.microsoft.com/office/drawing/2014/main" id="{C88A9218-BF76-554D-2B86-D28953C3CA50}"/>
              </a:ext>
            </a:extLst>
          </p:cNvPr>
          <p:cNvSpPr/>
          <p:nvPr userDrawn="1"/>
        </p:nvSpPr>
        <p:spPr>
          <a:xfrm flipH="1" flipV="1">
            <a:off x="2279407" y="7402296"/>
            <a:ext cx="2335" cy="2569726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diamond" w="lg" len="lg"/>
            <a:tailEnd type="diamond" w="lg" len="lg"/>
          </a:ln>
        </p:spPr>
      </p:sp>
      <p:grpSp>
        <p:nvGrpSpPr>
          <p:cNvPr id="20" name="Group 20">
            <a:extLst>
              <a:ext uri="{FF2B5EF4-FFF2-40B4-BE49-F238E27FC236}">
                <a16:creationId xmlns:a16="http://schemas.microsoft.com/office/drawing/2014/main" id="{90F22033-CDB7-E9EB-44A3-9BD737318C57}"/>
              </a:ext>
            </a:extLst>
          </p:cNvPr>
          <p:cNvGrpSpPr/>
          <p:nvPr userDrawn="1"/>
        </p:nvGrpSpPr>
        <p:grpSpPr>
          <a:xfrm>
            <a:off x="670206" y="0"/>
            <a:ext cx="10187166" cy="388575"/>
            <a:chOff x="0" y="0"/>
            <a:chExt cx="2683040" cy="102341"/>
          </a:xfrm>
        </p:grpSpPr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B75D88D7-049C-8586-D60D-45F5202BFAB7}"/>
                </a:ext>
              </a:extLst>
            </p:cNvPr>
            <p:cNvSpPr/>
            <p:nvPr/>
          </p:nvSpPr>
          <p:spPr>
            <a:xfrm>
              <a:off x="0" y="0"/>
              <a:ext cx="2683040" cy="102341"/>
            </a:xfrm>
            <a:custGeom>
              <a:avLst/>
              <a:gdLst/>
              <a:ahLst/>
              <a:cxnLst/>
              <a:rect l="l" t="t" r="r" b="b"/>
              <a:pathLst>
                <a:path w="2683040" h="102341">
                  <a:moveTo>
                    <a:pt x="0" y="0"/>
                  </a:moveTo>
                  <a:lnTo>
                    <a:pt x="2683040" y="0"/>
                  </a:lnTo>
                  <a:lnTo>
                    <a:pt x="2683040" y="102341"/>
                  </a:lnTo>
                  <a:lnTo>
                    <a:pt x="0" y="102341"/>
                  </a:lnTo>
                  <a:close/>
                </a:path>
              </a:pathLst>
            </a:custGeom>
            <a:solidFill>
              <a:srgbClr val="FFC700"/>
            </a:solidFill>
            <a:ln>
              <a:noFill/>
            </a:ln>
          </p:spPr>
        </p:sp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C580C9FB-E054-EAE4-7B39-96DE0A7E0620}"/>
                </a:ext>
              </a:extLst>
            </p:cNvPr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168D6133-97E5-16DB-A8A4-DD04C554F03A}"/>
              </a:ext>
            </a:extLst>
          </p:cNvPr>
          <p:cNvGrpSpPr/>
          <p:nvPr userDrawn="1"/>
        </p:nvGrpSpPr>
        <p:grpSpPr>
          <a:xfrm>
            <a:off x="670206" y="0"/>
            <a:ext cx="330536" cy="5163762"/>
            <a:chOff x="0" y="0"/>
            <a:chExt cx="87055" cy="1360003"/>
          </a:xfrm>
        </p:grpSpPr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01F13946-C718-787A-921F-BE1B4C159D59}"/>
                </a:ext>
              </a:extLst>
            </p:cNvPr>
            <p:cNvSpPr/>
            <p:nvPr/>
          </p:nvSpPr>
          <p:spPr>
            <a:xfrm>
              <a:off x="0" y="0"/>
              <a:ext cx="87055" cy="1360003"/>
            </a:xfrm>
            <a:custGeom>
              <a:avLst/>
              <a:gdLst/>
              <a:ahLst/>
              <a:cxnLst/>
              <a:rect l="l" t="t" r="r" b="b"/>
              <a:pathLst>
                <a:path w="87055" h="1360003">
                  <a:moveTo>
                    <a:pt x="0" y="0"/>
                  </a:moveTo>
                  <a:lnTo>
                    <a:pt x="87055" y="0"/>
                  </a:lnTo>
                  <a:lnTo>
                    <a:pt x="87055" y="1360003"/>
                  </a:lnTo>
                  <a:lnTo>
                    <a:pt x="0" y="1360003"/>
                  </a:lnTo>
                  <a:close/>
                </a:path>
              </a:pathLst>
            </a:custGeom>
            <a:solidFill>
              <a:srgbClr val="FFC700"/>
            </a:solidFill>
            <a:ln>
              <a:noFill/>
            </a:ln>
          </p:spPr>
        </p:sp>
        <p:sp>
          <p:nvSpPr>
            <p:cNvPr id="25" name="TextBox 25">
              <a:extLst>
                <a:ext uri="{FF2B5EF4-FFF2-40B4-BE49-F238E27FC236}">
                  <a16:creationId xmlns:a16="http://schemas.microsoft.com/office/drawing/2014/main" id="{DFE53A0C-24F4-8A5C-D3AE-AAF08898E4FE}"/>
                </a:ext>
              </a:extLst>
            </p:cNvPr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0A0489F8-896C-500C-A0C2-508F03F8C5E5}"/>
              </a:ext>
            </a:extLst>
          </p:cNvPr>
          <p:cNvGrpSpPr/>
          <p:nvPr userDrawn="1"/>
        </p:nvGrpSpPr>
        <p:grpSpPr>
          <a:xfrm rot="-10800000">
            <a:off x="8100834" y="9871120"/>
            <a:ext cx="10187166" cy="388575"/>
            <a:chOff x="0" y="0"/>
            <a:chExt cx="2683040" cy="102341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47C8BF80-8772-BA70-78BB-2CB9C982D67A}"/>
                </a:ext>
              </a:extLst>
            </p:cNvPr>
            <p:cNvSpPr/>
            <p:nvPr/>
          </p:nvSpPr>
          <p:spPr>
            <a:xfrm>
              <a:off x="0" y="0"/>
              <a:ext cx="2683040" cy="102341"/>
            </a:xfrm>
            <a:custGeom>
              <a:avLst/>
              <a:gdLst/>
              <a:ahLst/>
              <a:cxnLst/>
              <a:rect l="l" t="t" r="r" b="b"/>
              <a:pathLst>
                <a:path w="2683040" h="102341">
                  <a:moveTo>
                    <a:pt x="0" y="0"/>
                  </a:moveTo>
                  <a:lnTo>
                    <a:pt x="2683040" y="0"/>
                  </a:lnTo>
                  <a:lnTo>
                    <a:pt x="2683040" y="102341"/>
                  </a:lnTo>
                  <a:lnTo>
                    <a:pt x="0" y="102341"/>
                  </a:lnTo>
                  <a:close/>
                </a:path>
              </a:pathLst>
            </a:custGeom>
            <a:solidFill>
              <a:srgbClr val="043F66"/>
            </a:solidFill>
            <a:ln>
              <a:noFill/>
            </a:ln>
          </p:spPr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05F84FFF-6407-6B88-9E61-FC7DDA87B14E}"/>
                </a:ext>
              </a:extLst>
            </p:cNvPr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9C653CA9-59AC-CED9-6786-C75D3190B70A}"/>
              </a:ext>
            </a:extLst>
          </p:cNvPr>
          <p:cNvGrpSpPr/>
          <p:nvPr userDrawn="1"/>
        </p:nvGrpSpPr>
        <p:grpSpPr>
          <a:xfrm rot="-10800000">
            <a:off x="17957464" y="5095933"/>
            <a:ext cx="330536" cy="5163762"/>
            <a:chOff x="0" y="0"/>
            <a:chExt cx="87055" cy="1360003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E112407F-B2A5-69E2-0CE7-E7CB66C3FAFF}"/>
                </a:ext>
              </a:extLst>
            </p:cNvPr>
            <p:cNvSpPr/>
            <p:nvPr/>
          </p:nvSpPr>
          <p:spPr>
            <a:xfrm>
              <a:off x="0" y="0"/>
              <a:ext cx="87055" cy="1360003"/>
            </a:xfrm>
            <a:custGeom>
              <a:avLst/>
              <a:gdLst/>
              <a:ahLst/>
              <a:cxnLst/>
              <a:rect l="l" t="t" r="r" b="b"/>
              <a:pathLst>
                <a:path w="87055" h="1360003">
                  <a:moveTo>
                    <a:pt x="0" y="0"/>
                  </a:moveTo>
                  <a:lnTo>
                    <a:pt x="87055" y="0"/>
                  </a:lnTo>
                  <a:lnTo>
                    <a:pt x="87055" y="1360003"/>
                  </a:lnTo>
                  <a:lnTo>
                    <a:pt x="0" y="1360003"/>
                  </a:lnTo>
                  <a:close/>
                </a:path>
              </a:pathLst>
            </a:custGeom>
            <a:solidFill>
              <a:srgbClr val="043F66"/>
            </a:solidFill>
            <a:ln>
              <a:noFill/>
            </a:ln>
          </p:spPr>
        </p:sp>
        <p:sp>
          <p:nvSpPr>
            <p:cNvPr id="31" name="TextBox 31">
              <a:extLst>
                <a:ext uri="{FF2B5EF4-FFF2-40B4-BE49-F238E27FC236}">
                  <a16:creationId xmlns:a16="http://schemas.microsoft.com/office/drawing/2014/main" id="{8218D311-AF0F-9C7A-2261-9429D2C3B141}"/>
                </a:ext>
              </a:extLst>
            </p:cNvPr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6" name="Marcador de texto 35">
            <a:extLst>
              <a:ext uri="{FF2B5EF4-FFF2-40B4-BE49-F238E27FC236}">
                <a16:creationId xmlns:a16="http://schemas.microsoft.com/office/drawing/2014/main" id="{7AF45559-DF50-F087-548C-0088D1A63B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0800" y="1333500"/>
            <a:ext cx="13943013" cy="1433512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37" name="Marcador de texto 35">
            <a:extLst>
              <a:ext uri="{FF2B5EF4-FFF2-40B4-BE49-F238E27FC236}">
                <a16:creationId xmlns:a16="http://schemas.microsoft.com/office/drawing/2014/main" id="{A3A670C3-85F1-4438-A5B3-53FB6110ED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91201" y="4533032"/>
            <a:ext cx="10783814" cy="14335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38" name="Marcador de texto 35">
            <a:extLst>
              <a:ext uri="{FF2B5EF4-FFF2-40B4-BE49-F238E27FC236}">
                <a16:creationId xmlns:a16="http://schemas.microsoft.com/office/drawing/2014/main" id="{D06B850D-2766-602E-54D8-4145C58C3E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36669" y="8057876"/>
            <a:ext cx="13943013" cy="14335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>
            <a:extLst>
              <a:ext uri="{FF2B5EF4-FFF2-40B4-BE49-F238E27FC236}">
                <a16:creationId xmlns:a16="http://schemas.microsoft.com/office/drawing/2014/main" id="{4C4A9A92-E3A6-3AC7-DCDD-613C6242F77D}"/>
              </a:ext>
            </a:extLst>
          </p:cNvPr>
          <p:cNvGrpSpPr/>
          <p:nvPr userDrawn="1"/>
        </p:nvGrpSpPr>
        <p:grpSpPr>
          <a:xfrm>
            <a:off x="0" y="-47897"/>
            <a:ext cx="18288000" cy="10325100"/>
            <a:chOff x="0" y="0"/>
            <a:chExt cx="18288000" cy="10325100"/>
          </a:xfrm>
        </p:grpSpPr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079F5EE7-9FBA-B294-419F-06412DE2E199}"/>
                </a:ext>
              </a:extLst>
            </p:cNvPr>
            <p:cNvSpPr/>
            <p:nvPr userDrawn="1"/>
          </p:nvSpPr>
          <p:spPr>
            <a:xfrm>
              <a:off x="10058400" y="0"/>
              <a:ext cx="8229600" cy="10287000"/>
            </a:xfrm>
            <a:custGeom>
              <a:avLst/>
              <a:gdLst/>
              <a:ahLst/>
              <a:cxnLst/>
              <a:rect l="l" t="t" r="r" b="b"/>
              <a:pathLst>
                <a:path w="8229600" h="10287000">
                  <a:moveTo>
                    <a:pt x="0" y="0"/>
                  </a:moveTo>
                  <a:lnTo>
                    <a:pt x="8229600" y="0"/>
                  </a:lnTo>
                  <a:lnTo>
                    <a:pt x="82296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2500" r="-12500"/>
              </a:stretch>
            </a:blipFill>
          </p:spPr>
        </p:sp>
        <p:sp>
          <p:nvSpPr>
            <p:cNvPr id="8" name="Freeform 2">
              <a:extLst>
                <a:ext uri="{FF2B5EF4-FFF2-40B4-BE49-F238E27FC236}">
                  <a16:creationId xmlns:a16="http://schemas.microsoft.com/office/drawing/2014/main" id="{B1C4A5B2-77A4-E010-8B63-57DDD19C159C}"/>
                </a:ext>
              </a:extLst>
            </p:cNvPr>
            <p:cNvSpPr/>
            <p:nvPr userDrawn="1"/>
          </p:nvSpPr>
          <p:spPr>
            <a:xfrm>
              <a:off x="15594" y="0"/>
              <a:ext cx="176022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18288000" y="0"/>
                  </a:lnTo>
                  <a:lnTo>
                    <a:pt x="182880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9748" b="-38029"/>
              </a:stretch>
            </a:blipFill>
          </p:spPr>
          <p:txBody>
            <a:bodyPr/>
            <a:lstStyle/>
            <a:p>
              <a:endParaRPr lang="es-MX" dirty="0"/>
            </a:p>
          </p:txBody>
        </p:sp>
        <p:grpSp>
          <p:nvGrpSpPr>
            <p:cNvPr id="9" name="Group 20">
              <a:extLst>
                <a:ext uri="{FF2B5EF4-FFF2-40B4-BE49-F238E27FC236}">
                  <a16:creationId xmlns:a16="http://schemas.microsoft.com/office/drawing/2014/main" id="{F0170B9D-2AF1-799B-2D0D-4F17572FD4A6}"/>
                </a:ext>
              </a:extLst>
            </p:cNvPr>
            <p:cNvGrpSpPr/>
            <p:nvPr userDrawn="1"/>
          </p:nvGrpSpPr>
          <p:grpSpPr>
            <a:xfrm>
              <a:off x="0" y="0"/>
              <a:ext cx="10187166" cy="388575"/>
              <a:chOff x="0" y="0"/>
              <a:chExt cx="2683040" cy="102341"/>
            </a:xfrm>
          </p:grpSpPr>
          <p:sp>
            <p:nvSpPr>
              <p:cNvPr id="10" name="Freeform 21">
                <a:extLst>
                  <a:ext uri="{FF2B5EF4-FFF2-40B4-BE49-F238E27FC236}">
                    <a16:creationId xmlns:a16="http://schemas.microsoft.com/office/drawing/2014/main" id="{7D72778B-8D05-1B0E-BC09-59B5BD42ED9D}"/>
                  </a:ext>
                </a:extLst>
              </p:cNvPr>
              <p:cNvSpPr/>
              <p:nvPr/>
            </p:nvSpPr>
            <p:spPr>
              <a:xfrm>
                <a:off x="0" y="0"/>
                <a:ext cx="2683040" cy="102341"/>
              </a:xfrm>
              <a:custGeom>
                <a:avLst/>
                <a:gdLst/>
                <a:ahLst/>
                <a:cxnLst/>
                <a:rect l="l" t="t" r="r" b="b"/>
                <a:pathLst>
                  <a:path w="2683040" h="102341">
                    <a:moveTo>
                      <a:pt x="0" y="0"/>
                    </a:moveTo>
                    <a:lnTo>
                      <a:pt x="2683040" y="0"/>
                    </a:lnTo>
                    <a:lnTo>
                      <a:pt x="2683040" y="102341"/>
                    </a:lnTo>
                    <a:lnTo>
                      <a:pt x="0" y="102341"/>
                    </a:lnTo>
                    <a:close/>
                  </a:path>
                </a:pathLst>
              </a:custGeom>
              <a:solidFill>
                <a:srgbClr val="FFC700"/>
              </a:solidFill>
              <a:ln>
                <a:noFill/>
              </a:ln>
            </p:spPr>
          </p:sp>
          <p:sp>
            <p:nvSpPr>
              <p:cNvPr id="11" name="TextBox 22">
                <a:extLst>
                  <a:ext uri="{FF2B5EF4-FFF2-40B4-BE49-F238E27FC236}">
                    <a16:creationId xmlns:a16="http://schemas.microsoft.com/office/drawing/2014/main" id="{4A4DB0FB-9D8A-E6BF-7F10-9B4781CD29CC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8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2" name="Group 26">
              <a:extLst>
                <a:ext uri="{FF2B5EF4-FFF2-40B4-BE49-F238E27FC236}">
                  <a16:creationId xmlns:a16="http://schemas.microsoft.com/office/drawing/2014/main" id="{03997107-9EAA-52CF-89F3-2B28E2C8BE5B}"/>
                </a:ext>
              </a:extLst>
            </p:cNvPr>
            <p:cNvGrpSpPr/>
            <p:nvPr userDrawn="1"/>
          </p:nvGrpSpPr>
          <p:grpSpPr>
            <a:xfrm rot="-10800000">
              <a:off x="7467600" y="9936525"/>
              <a:ext cx="10187166" cy="388575"/>
              <a:chOff x="0" y="0"/>
              <a:chExt cx="2683040" cy="102341"/>
            </a:xfrm>
          </p:grpSpPr>
          <p:sp>
            <p:nvSpPr>
              <p:cNvPr id="13" name="Freeform 27">
                <a:extLst>
                  <a:ext uri="{FF2B5EF4-FFF2-40B4-BE49-F238E27FC236}">
                    <a16:creationId xmlns:a16="http://schemas.microsoft.com/office/drawing/2014/main" id="{E030AB22-7852-D1CD-A7B6-CE9DDA0FD88C}"/>
                  </a:ext>
                </a:extLst>
              </p:cNvPr>
              <p:cNvSpPr/>
              <p:nvPr/>
            </p:nvSpPr>
            <p:spPr>
              <a:xfrm>
                <a:off x="0" y="0"/>
                <a:ext cx="2683040" cy="102341"/>
              </a:xfrm>
              <a:custGeom>
                <a:avLst/>
                <a:gdLst/>
                <a:ahLst/>
                <a:cxnLst/>
                <a:rect l="l" t="t" r="r" b="b"/>
                <a:pathLst>
                  <a:path w="2683040" h="102341">
                    <a:moveTo>
                      <a:pt x="0" y="0"/>
                    </a:moveTo>
                    <a:lnTo>
                      <a:pt x="2683040" y="0"/>
                    </a:lnTo>
                    <a:lnTo>
                      <a:pt x="2683040" y="102341"/>
                    </a:lnTo>
                    <a:lnTo>
                      <a:pt x="0" y="102341"/>
                    </a:lnTo>
                    <a:close/>
                  </a:path>
                </a:pathLst>
              </a:custGeom>
              <a:solidFill>
                <a:srgbClr val="043F66"/>
              </a:solidFill>
              <a:ln>
                <a:noFill/>
              </a:ln>
            </p:spPr>
          </p:sp>
          <p:sp>
            <p:nvSpPr>
              <p:cNvPr id="14" name="TextBox 28">
                <a:extLst>
                  <a:ext uri="{FF2B5EF4-FFF2-40B4-BE49-F238E27FC236}">
                    <a16:creationId xmlns:a16="http://schemas.microsoft.com/office/drawing/2014/main" id="{0248196F-40FC-1F06-49E2-2BBB23297AEF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8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5" name="Group 29">
              <a:extLst>
                <a:ext uri="{FF2B5EF4-FFF2-40B4-BE49-F238E27FC236}">
                  <a16:creationId xmlns:a16="http://schemas.microsoft.com/office/drawing/2014/main" id="{887DF43F-4E9E-2FCC-6767-587EEF0E5644}"/>
                </a:ext>
              </a:extLst>
            </p:cNvPr>
            <p:cNvGrpSpPr/>
            <p:nvPr userDrawn="1"/>
          </p:nvGrpSpPr>
          <p:grpSpPr>
            <a:xfrm rot="-10800000">
              <a:off x="17324230" y="5161338"/>
              <a:ext cx="330536" cy="5163762"/>
              <a:chOff x="0" y="0"/>
              <a:chExt cx="87055" cy="1360003"/>
            </a:xfrm>
          </p:grpSpPr>
          <p:sp>
            <p:nvSpPr>
              <p:cNvPr id="16" name="Freeform 30">
                <a:extLst>
                  <a:ext uri="{FF2B5EF4-FFF2-40B4-BE49-F238E27FC236}">
                    <a16:creationId xmlns:a16="http://schemas.microsoft.com/office/drawing/2014/main" id="{47513EE8-ECAA-C187-28E0-55545B337EC1}"/>
                  </a:ext>
                </a:extLst>
              </p:cNvPr>
              <p:cNvSpPr/>
              <p:nvPr/>
            </p:nvSpPr>
            <p:spPr>
              <a:xfrm>
                <a:off x="0" y="0"/>
                <a:ext cx="87055" cy="1360003"/>
              </a:xfrm>
              <a:custGeom>
                <a:avLst/>
                <a:gdLst/>
                <a:ahLst/>
                <a:cxnLst/>
                <a:rect l="l" t="t" r="r" b="b"/>
                <a:pathLst>
                  <a:path w="87055" h="1360003">
                    <a:moveTo>
                      <a:pt x="0" y="0"/>
                    </a:moveTo>
                    <a:lnTo>
                      <a:pt x="87055" y="0"/>
                    </a:lnTo>
                    <a:lnTo>
                      <a:pt x="87055" y="1360003"/>
                    </a:lnTo>
                    <a:lnTo>
                      <a:pt x="0" y="1360003"/>
                    </a:lnTo>
                    <a:close/>
                  </a:path>
                </a:pathLst>
              </a:custGeom>
              <a:solidFill>
                <a:srgbClr val="043F66"/>
              </a:solidFill>
              <a:ln>
                <a:noFill/>
              </a:ln>
            </p:spPr>
          </p:sp>
          <p:sp>
            <p:nvSpPr>
              <p:cNvPr id="17" name="TextBox 31">
                <a:extLst>
                  <a:ext uri="{FF2B5EF4-FFF2-40B4-BE49-F238E27FC236}">
                    <a16:creationId xmlns:a16="http://schemas.microsoft.com/office/drawing/2014/main" id="{95748B99-4169-D941-9CDE-E7931D7933F3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8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21" name="Marcador de texto 20">
            <a:extLst>
              <a:ext uri="{FF2B5EF4-FFF2-40B4-BE49-F238E27FC236}">
                <a16:creationId xmlns:a16="http://schemas.microsoft.com/office/drawing/2014/main" id="{B1FD1817-89F2-155E-4688-2D50519200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7800" y="1971403"/>
            <a:ext cx="14514513" cy="67706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>
            <a:extLst>
              <a:ext uri="{FF2B5EF4-FFF2-40B4-BE49-F238E27FC236}">
                <a16:creationId xmlns:a16="http://schemas.microsoft.com/office/drawing/2014/main" id="{11D72A13-A97B-FE83-96AC-746E450B1813}"/>
              </a:ext>
            </a:extLst>
          </p:cNvPr>
          <p:cNvGrpSpPr/>
          <p:nvPr userDrawn="1"/>
        </p:nvGrpSpPr>
        <p:grpSpPr>
          <a:xfrm>
            <a:off x="6531" y="0"/>
            <a:ext cx="18288000" cy="10287000"/>
            <a:chOff x="0" y="0"/>
            <a:chExt cx="18288000" cy="10287000"/>
          </a:xfrm>
        </p:grpSpPr>
        <p:sp>
          <p:nvSpPr>
            <p:cNvPr id="8" name="Freeform 2">
              <a:extLst>
                <a:ext uri="{FF2B5EF4-FFF2-40B4-BE49-F238E27FC236}">
                  <a16:creationId xmlns:a16="http://schemas.microsoft.com/office/drawing/2014/main" id="{049FC93E-C13A-075B-99B5-3251612D3722}"/>
                </a:ext>
              </a:extLst>
            </p:cNvPr>
            <p:cNvSpPr/>
            <p:nvPr userDrawn="1"/>
          </p:nvSpPr>
          <p:spPr>
            <a:xfrm>
              <a:off x="0" y="0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18288000" y="0"/>
                  </a:lnTo>
                  <a:lnTo>
                    <a:pt x="182880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39748" b="-38029"/>
              </a:stretch>
            </a:blipFill>
          </p:spPr>
        </p:sp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59E6234C-8708-0D8A-E862-96F3BDF6E1F7}"/>
                </a:ext>
              </a:extLst>
            </p:cNvPr>
            <p:cNvSpPr/>
            <p:nvPr userDrawn="1"/>
          </p:nvSpPr>
          <p:spPr>
            <a:xfrm rot="-10800000">
              <a:off x="0" y="5443"/>
              <a:ext cx="7262322" cy="2086267"/>
            </a:xfrm>
            <a:custGeom>
              <a:avLst/>
              <a:gdLst/>
              <a:ahLst/>
              <a:cxnLst/>
              <a:rect l="l" t="t" r="r" b="b"/>
              <a:pathLst>
                <a:path w="7262322" h="2086267">
                  <a:moveTo>
                    <a:pt x="0" y="0"/>
                  </a:moveTo>
                  <a:lnTo>
                    <a:pt x="7262322" y="0"/>
                  </a:lnTo>
                  <a:lnTo>
                    <a:pt x="7262322" y="2086267"/>
                  </a:lnTo>
                  <a:lnTo>
                    <a:pt x="0" y="20862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9280BE2A-0744-C92A-782F-73512EF713DC}"/>
                </a:ext>
              </a:extLst>
            </p:cNvPr>
            <p:cNvSpPr/>
            <p:nvPr userDrawn="1"/>
          </p:nvSpPr>
          <p:spPr>
            <a:xfrm rot="-10800000" flipH="1" flipV="1">
              <a:off x="11025678" y="8200733"/>
              <a:ext cx="7262322" cy="2086267"/>
            </a:xfrm>
            <a:custGeom>
              <a:avLst/>
              <a:gdLst/>
              <a:ahLst/>
              <a:cxnLst/>
              <a:rect l="l" t="t" r="r" b="b"/>
              <a:pathLst>
                <a:path w="7262322" h="2086267">
                  <a:moveTo>
                    <a:pt x="7262322" y="2086267"/>
                  </a:moveTo>
                  <a:lnTo>
                    <a:pt x="0" y="2086267"/>
                  </a:lnTo>
                  <a:lnTo>
                    <a:pt x="0" y="0"/>
                  </a:lnTo>
                  <a:lnTo>
                    <a:pt x="7262322" y="0"/>
                  </a:lnTo>
                  <a:lnTo>
                    <a:pt x="7262322" y="2086267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57DA09F4-E58D-D29B-8613-45454F7A40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01931" y="1600200"/>
            <a:ext cx="15544800" cy="73533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o 30">
            <a:extLst>
              <a:ext uri="{FF2B5EF4-FFF2-40B4-BE49-F238E27FC236}">
                <a16:creationId xmlns:a16="http://schemas.microsoft.com/office/drawing/2014/main" id="{15F2F23A-F47D-562F-29E3-C394D7519AC7}"/>
              </a:ext>
            </a:extLst>
          </p:cNvPr>
          <p:cNvGrpSpPr/>
          <p:nvPr userDrawn="1"/>
        </p:nvGrpSpPr>
        <p:grpSpPr>
          <a:xfrm>
            <a:off x="-53802" y="1089"/>
            <a:ext cx="18317853" cy="10287000"/>
            <a:chOff x="-29853" y="0"/>
            <a:chExt cx="18317853" cy="10287000"/>
          </a:xfrm>
        </p:grpSpPr>
        <p:sp>
          <p:nvSpPr>
            <p:cNvPr id="22" name="Freeform 2">
              <a:extLst>
                <a:ext uri="{FF2B5EF4-FFF2-40B4-BE49-F238E27FC236}">
                  <a16:creationId xmlns:a16="http://schemas.microsoft.com/office/drawing/2014/main" id="{98DAEDD8-FE95-C19C-7CB2-1DD51DBAE091}"/>
                </a:ext>
              </a:extLst>
            </p:cNvPr>
            <p:cNvSpPr/>
            <p:nvPr userDrawn="1"/>
          </p:nvSpPr>
          <p:spPr>
            <a:xfrm>
              <a:off x="0" y="0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18288000" y="0"/>
                  </a:lnTo>
                  <a:lnTo>
                    <a:pt x="182880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39748" b="-38029"/>
              </a:stretch>
            </a:blipFill>
          </p:spPr>
        </p:sp>
        <p:pic>
          <p:nvPicPr>
            <p:cNvPr id="24" name="Imagen 23" descr="Forma, Círculo&#10;&#10;Descripción generada automáticamente">
              <a:extLst>
                <a:ext uri="{FF2B5EF4-FFF2-40B4-BE49-F238E27FC236}">
                  <a16:creationId xmlns:a16="http://schemas.microsoft.com/office/drawing/2014/main" id="{B932FF84-C3D0-3F27-A25C-F811B3E2AF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30" t="48030"/>
            <a:stretch/>
          </p:blipFill>
          <p:spPr>
            <a:xfrm>
              <a:off x="-29853" y="0"/>
              <a:ext cx="2633469" cy="2436548"/>
            </a:xfrm>
            <a:prstGeom prst="rect">
              <a:avLst/>
            </a:prstGeom>
          </p:spPr>
        </p:pic>
        <p:pic>
          <p:nvPicPr>
            <p:cNvPr id="25" name="Imagen 24" descr="Forma, Círculo&#10;&#10;Descripción generada automáticamente">
              <a:extLst>
                <a:ext uri="{FF2B5EF4-FFF2-40B4-BE49-F238E27FC236}">
                  <a16:creationId xmlns:a16="http://schemas.microsoft.com/office/drawing/2014/main" id="{BB40A5C2-4A30-4309-138D-0363FE3BAA7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01" r="29549"/>
            <a:stretch/>
          </p:blipFill>
          <p:spPr>
            <a:xfrm>
              <a:off x="15654531" y="0"/>
              <a:ext cx="2633469" cy="2183551"/>
            </a:xfrm>
            <a:prstGeom prst="rect">
              <a:avLst/>
            </a:prstGeom>
          </p:spPr>
        </p:pic>
        <p:pic>
          <p:nvPicPr>
            <p:cNvPr id="26" name="Imagen 25" descr="Forma, Círculo&#10;&#10;Descripción generada automáticamente">
              <a:extLst>
                <a:ext uri="{FF2B5EF4-FFF2-40B4-BE49-F238E27FC236}">
                  <a16:creationId xmlns:a16="http://schemas.microsoft.com/office/drawing/2014/main" id="{3AB3CC68-81F5-5DD8-350C-F8547DC3E5C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34" b="67108"/>
            <a:stretch/>
          </p:blipFill>
          <p:spPr>
            <a:xfrm>
              <a:off x="0" y="7954717"/>
              <a:ext cx="2745156" cy="2332283"/>
            </a:xfrm>
            <a:prstGeom prst="rect">
              <a:avLst/>
            </a:prstGeom>
          </p:spPr>
        </p:pic>
        <p:pic>
          <p:nvPicPr>
            <p:cNvPr id="27" name="Imagen 26" descr="Forma, Círculo&#10;&#10;Descripción generada automáticamente">
              <a:extLst>
                <a:ext uri="{FF2B5EF4-FFF2-40B4-BE49-F238E27FC236}">
                  <a16:creationId xmlns:a16="http://schemas.microsoft.com/office/drawing/2014/main" id="{CA6E139B-0B11-014B-A077-7E34FC108E3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349" b="50225"/>
            <a:stretch/>
          </p:blipFill>
          <p:spPr>
            <a:xfrm>
              <a:off x="16194582" y="7954717"/>
              <a:ext cx="2093418" cy="2332283"/>
            </a:xfrm>
            <a:prstGeom prst="rect">
              <a:avLst/>
            </a:prstGeom>
          </p:spPr>
        </p:pic>
      </p:grpSp>
      <p:sp>
        <p:nvSpPr>
          <p:cNvPr id="30" name="Marcador de texto 29">
            <a:extLst>
              <a:ext uri="{FF2B5EF4-FFF2-40B4-BE49-F238E27FC236}">
                <a16:creationId xmlns:a16="http://schemas.microsoft.com/office/drawing/2014/main" id="{38491266-8D68-5413-1A99-A6605D38DE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99566" y="2044836"/>
            <a:ext cx="15181263" cy="676751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>
            <a:extLst>
              <a:ext uri="{FF2B5EF4-FFF2-40B4-BE49-F238E27FC236}">
                <a16:creationId xmlns:a16="http://schemas.microsoft.com/office/drawing/2014/main" id="{0CCBB964-3E74-9860-9382-6992E02C94A2}"/>
              </a:ext>
            </a:extLst>
          </p:cNvPr>
          <p:cNvSpPr/>
          <p:nvPr userDrawn="1"/>
        </p:nvSpPr>
        <p:spPr>
          <a:xfrm>
            <a:off x="0" y="2939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9748" b="-38029"/>
            </a:stretch>
          </a:blipFill>
        </p:spPr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8E0C0F8F-00F3-8760-056F-6F50C790A5AE}"/>
              </a:ext>
            </a:extLst>
          </p:cNvPr>
          <p:cNvGrpSpPr/>
          <p:nvPr userDrawn="1"/>
        </p:nvGrpSpPr>
        <p:grpSpPr>
          <a:xfrm>
            <a:off x="0" y="1751256"/>
            <a:ext cx="1779776" cy="1779777"/>
            <a:chOff x="0" y="0"/>
            <a:chExt cx="812800" cy="406400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3C174C4-6848-C140-F0B7-CA4FAE376E4D}"/>
                </a:ext>
              </a:extLst>
            </p:cNvPr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609600" y="406400"/>
                  </a:lnTo>
                  <a:lnTo>
                    <a:pt x="812800" y="2032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39B54A"/>
            </a:solidFill>
            <a:ln>
              <a:noFill/>
            </a:ln>
          </p:spPr>
        </p:sp>
        <p:sp>
          <p:nvSpPr>
            <p:cNvPr id="10" name="TextBox 6">
              <a:extLst>
                <a:ext uri="{FF2B5EF4-FFF2-40B4-BE49-F238E27FC236}">
                  <a16:creationId xmlns:a16="http://schemas.microsoft.com/office/drawing/2014/main" id="{61DD12D3-8008-E701-6229-8D8BD6CE9196}"/>
                </a:ext>
              </a:extLst>
            </p:cNvPr>
            <p:cNvSpPr txBox="1"/>
            <p:nvPr/>
          </p:nvSpPr>
          <p:spPr>
            <a:xfrm>
              <a:off x="0" y="-28575"/>
              <a:ext cx="698500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899"/>
                </a:lnSpc>
              </a:pPr>
              <a:endParaRPr/>
            </a:p>
          </p:txBody>
        </p:sp>
      </p:grpSp>
      <p:grpSp>
        <p:nvGrpSpPr>
          <p:cNvPr id="11" name="Group 7">
            <a:extLst>
              <a:ext uri="{FF2B5EF4-FFF2-40B4-BE49-F238E27FC236}">
                <a16:creationId xmlns:a16="http://schemas.microsoft.com/office/drawing/2014/main" id="{E0A43F32-46FB-A23C-D860-51B82524A615}"/>
              </a:ext>
            </a:extLst>
          </p:cNvPr>
          <p:cNvGrpSpPr/>
          <p:nvPr userDrawn="1"/>
        </p:nvGrpSpPr>
        <p:grpSpPr>
          <a:xfrm>
            <a:off x="0" y="4283255"/>
            <a:ext cx="2315898" cy="1779777"/>
            <a:chOff x="0" y="0"/>
            <a:chExt cx="812800" cy="406400"/>
          </a:xfrm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66428AC3-D2CE-53C8-B105-D04BD93BC174}"/>
                </a:ext>
              </a:extLst>
            </p:cNvPr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609600" y="406400"/>
                  </a:lnTo>
                  <a:lnTo>
                    <a:pt x="812800" y="2032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FFC700"/>
            </a:solidFill>
            <a:ln>
              <a:noFill/>
            </a:ln>
          </p:spPr>
        </p:sp>
        <p:sp>
          <p:nvSpPr>
            <p:cNvPr id="13" name="TextBox 9">
              <a:extLst>
                <a:ext uri="{FF2B5EF4-FFF2-40B4-BE49-F238E27FC236}">
                  <a16:creationId xmlns:a16="http://schemas.microsoft.com/office/drawing/2014/main" id="{930C960B-117B-9188-DCA0-26CBB5EABD3A}"/>
                </a:ext>
              </a:extLst>
            </p:cNvPr>
            <p:cNvSpPr txBox="1"/>
            <p:nvPr/>
          </p:nvSpPr>
          <p:spPr>
            <a:xfrm>
              <a:off x="0" y="-28575"/>
              <a:ext cx="698500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899"/>
                </a:lnSpc>
              </a:pPr>
              <a:endParaRPr/>
            </a:p>
          </p:txBody>
        </p:sp>
      </p:grpSp>
      <p:grpSp>
        <p:nvGrpSpPr>
          <p:cNvPr id="14" name="Group 10">
            <a:extLst>
              <a:ext uri="{FF2B5EF4-FFF2-40B4-BE49-F238E27FC236}">
                <a16:creationId xmlns:a16="http://schemas.microsoft.com/office/drawing/2014/main" id="{0F36E4C6-2E42-73F2-9147-DBCCDF19995A}"/>
              </a:ext>
            </a:extLst>
          </p:cNvPr>
          <p:cNvGrpSpPr/>
          <p:nvPr userDrawn="1"/>
        </p:nvGrpSpPr>
        <p:grpSpPr>
          <a:xfrm>
            <a:off x="0" y="6815507"/>
            <a:ext cx="2808476" cy="1779777"/>
            <a:chOff x="0" y="0"/>
            <a:chExt cx="812800" cy="406400"/>
          </a:xfrm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847C07B2-9780-7E4D-5F17-DA92CB7FBE45}"/>
                </a:ext>
              </a:extLst>
            </p:cNvPr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609600" y="406400"/>
                  </a:lnTo>
                  <a:lnTo>
                    <a:pt x="812800" y="2032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043F66"/>
            </a:solidFill>
            <a:ln>
              <a:noFill/>
            </a:ln>
          </p:spPr>
        </p:sp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08756089-3DFB-E03B-1C91-637ED643D4F0}"/>
                </a:ext>
              </a:extLst>
            </p:cNvPr>
            <p:cNvSpPr txBox="1"/>
            <p:nvPr/>
          </p:nvSpPr>
          <p:spPr>
            <a:xfrm>
              <a:off x="0" y="-28575"/>
              <a:ext cx="698500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899"/>
                </a:lnSpc>
              </a:pPr>
              <a:endParaRPr/>
            </a:p>
          </p:txBody>
        </p:sp>
      </p:grp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6A453F6E-00D9-6844-D116-D5263E08B1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59627" y="1595725"/>
            <a:ext cx="14871173" cy="81375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8450C397-BB1C-E79C-F4DB-D6FF3B13049C}"/>
              </a:ext>
            </a:extLst>
          </p:cNvPr>
          <p:cNvGrpSpPr/>
          <p:nvPr userDrawn="1"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5" name="Freeform 2">
              <a:extLst>
                <a:ext uri="{FF2B5EF4-FFF2-40B4-BE49-F238E27FC236}">
                  <a16:creationId xmlns:a16="http://schemas.microsoft.com/office/drawing/2014/main" id="{0F066A30-CA70-9856-2A2A-4B85979F5474}"/>
                </a:ext>
              </a:extLst>
            </p:cNvPr>
            <p:cNvSpPr/>
            <p:nvPr userDrawn="1"/>
          </p:nvSpPr>
          <p:spPr>
            <a:xfrm>
              <a:off x="0" y="0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18288000" y="0"/>
                  </a:lnTo>
                  <a:lnTo>
                    <a:pt x="182880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39748" b="-38029"/>
              </a:stretch>
            </a:blipFill>
          </p:spPr>
        </p:sp>
        <p:pic>
          <p:nvPicPr>
            <p:cNvPr id="8" name="Imagen 7" descr="Imagen que contiene Logotipo&#10;&#10;Descripción generada automáticamente">
              <a:extLst>
                <a:ext uri="{FF2B5EF4-FFF2-40B4-BE49-F238E27FC236}">
                  <a16:creationId xmlns:a16="http://schemas.microsoft.com/office/drawing/2014/main" id="{369E290E-0ACA-DAA0-06A7-FD3B11CF05A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595" t="50000"/>
            <a:stretch/>
          </p:blipFill>
          <p:spPr>
            <a:xfrm>
              <a:off x="0" y="0"/>
              <a:ext cx="2819400" cy="4292180"/>
            </a:xfrm>
            <a:prstGeom prst="rect">
              <a:avLst/>
            </a:prstGeom>
          </p:spPr>
        </p:pic>
        <p:pic>
          <p:nvPicPr>
            <p:cNvPr id="9" name="Imagen 8" descr="Forma&#10;&#10;Descripción generada automáticamente">
              <a:extLst>
                <a:ext uri="{FF2B5EF4-FFF2-40B4-BE49-F238E27FC236}">
                  <a16:creationId xmlns:a16="http://schemas.microsoft.com/office/drawing/2014/main" id="{8A863EAA-0B46-3DA4-0C66-3B3CCBDFAA4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716" b="3021"/>
            <a:stretch/>
          </p:blipFill>
          <p:spPr>
            <a:xfrm>
              <a:off x="15256535" y="1376189"/>
              <a:ext cx="3031465" cy="8910811"/>
            </a:xfrm>
            <a:prstGeom prst="rect">
              <a:avLst/>
            </a:prstGeom>
          </p:spPr>
        </p:pic>
      </p:grp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2F87C8DB-14EE-ADF9-8605-1BCF4055C0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15143" y="1409700"/>
            <a:ext cx="15697200" cy="7162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>
            <a:extLst>
              <a:ext uri="{FF2B5EF4-FFF2-40B4-BE49-F238E27FC236}">
                <a16:creationId xmlns:a16="http://schemas.microsoft.com/office/drawing/2014/main" id="{F957078B-253B-BF1B-8012-56B7EA635CF8}"/>
              </a:ext>
            </a:extLst>
          </p:cNvPr>
          <p:cNvGrpSpPr/>
          <p:nvPr userDrawn="1"/>
        </p:nvGrpSpPr>
        <p:grpSpPr>
          <a:xfrm>
            <a:off x="-8" y="0"/>
            <a:ext cx="18288000" cy="10287000"/>
            <a:chOff x="0" y="0"/>
            <a:chExt cx="18288000" cy="10287000"/>
          </a:xfrm>
        </p:grpSpPr>
        <p:sp>
          <p:nvSpPr>
            <p:cNvPr id="8" name="Freeform 2" descr="JJJJJJJ&#10;">
              <a:extLst>
                <a:ext uri="{FF2B5EF4-FFF2-40B4-BE49-F238E27FC236}">
                  <a16:creationId xmlns:a16="http://schemas.microsoft.com/office/drawing/2014/main" id="{23BC23F7-1512-5E90-DEAB-DD2D8FD8EEE0}"/>
                </a:ext>
              </a:extLst>
            </p:cNvPr>
            <p:cNvSpPr/>
            <p:nvPr userDrawn="1"/>
          </p:nvSpPr>
          <p:spPr>
            <a:xfrm>
              <a:off x="0" y="0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18288000" y="0"/>
                  </a:lnTo>
                  <a:lnTo>
                    <a:pt x="182880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39748" b="-38029"/>
              </a:stretch>
            </a:blipFill>
          </p:spPr>
        </p:sp>
        <p:grpSp>
          <p:nvGrpSpPr>
            <p:cNvPr id="9" name="Group 3">
              <a:extLst>
                <a:ext uri="{FF2B5EF4-FFF2-40B4-BE49-F238E27FC236}">
                  <a16:creationId xmlns:a16="http://schemas.microsoft.com/office/drawing/2014/main" id="{7BA80220-1DF8-D278-5622-142A2E06C335}"/>
                </a:ext>
              </a:extLst>
            </p:cNvPr>
            <p:cNvGrpSpPr/>
            <p:nvPr userDrawn="1"/>
          </p:nvGrpSpPr>
          <p:grpSpPr>
            <a:xfrm>
              <a:off x="0" y="0"/>
              <a:ext cx="18288000" cy="2360988"/>
              <a:chOff x="0" y="0"/>
              <a:chExt cx="4880466" cy="630070"/>
            </a:xfrm>
          </p:grpSpPr>
          <p:sp>
            <p:nvSpPr>
              <p:cNvPr id="10" name="Freeform 4">
                <a:extLst>
                  <a:ext uri="{FF2B5EF4-FFF2-40B4-BE49-F238E27FC236}">
                    <a16:creationId xmlns:a16="http://schemas.microsoft.com/office/drawing/2014/main" id="{556A50AD-12F6-2202-9D5B-62809085F815}"/>
                  </a:ext>
                </a:extLst>
              </p:cNvPr>
              <p:cNvSpPr/>
              <p:nvPr/>
            </p:nvSpPr>
            <p:spPr>
              <a:xfrm>
                <a:off x="0" y="0"/>
                <a:ext cx="4880466" cy="630070"/>
              </a:xfrm>
              <a:custGeom>
                <a:avLst/>
                <a:gdLst/>
                <a:ahLst/>
                <a:cxnLst/>
                <a:rect l="l" t="t" r="r" b="b"/>
                <a:pathLst>
                  <a:path w="4880466" h="630070">
                    <a:moveTo>
                      <a:pt x="1693" y="0"/>
                    </a:moveTo>
                    <a:lnTo>
                      <a:pt x="4878773" y="0"/>
                    </a:lnTo>
                    <a:cubicBezTo>
                      <a:pt x="4879222" y="0"/>
                      <a:pt x="4879653" y="178"/>
                      <a:pt x="4879970" y="496"/>
                    </a:cubicBezTo>
                    <a:cubicBezTo>
                      <a:pt x="4880288" y="814"/>
                      <a:pt x="4880466" y="1244"/>
                      <a:pt x="4880466" y="1693"/>
                    </a:cubicBezTo>
                    <a:lnTo>
                      <a:pt x="4880466" y="628377"/>
                    </a:lnTo>
                    <a:cubicBezTo>
                      <a:pt x="4880466" y="628826"/>
                      <a:pt x="4880288" y="629257"/>
                      <a:pt x="4879970" y="629574"/>
                    </a:cubicBezTo>
                    <a:cubicBezTo>
                      <a:pt x="4879653" y="629892"/>
                      <a:pt x="4879222" y="630070"/>
                      <a:pt x="4878773" y="630070"/>
                    </a:cubicBezTo>
                    <a:lnTo>
                      <a:pt x="1693" y="630070"/>
                    </a:lnTo>
                    <a:cubicBezTo>
                      <a:pt x="1244" y="630070"/>
                      <a:pt x="814" y="629892"/>
                      <a:pt x="496" y="629574"/>
                    </a:cubicBezTo>
                    <a:cubicBezTo>
                      <a:pt x="178" y="629257"/>
                      <a:pt x="0" y="628826"/>
                      <a:pt x="0" y="628377"/>
                    </a:cubicBezTo>
                    <a:lnTo>
                      <a:pt x="0" y="1693"/>
                    </a:lnTo>
                    <a:cubicBezTo>
                      <a:pt x="0" y="1244"/>
                      <a:pt x="178" y="814"/>
                      <a:pt x="496" y="496"/>
                    </a:cubicBezTo>
                    <a:cubicBezTo>
                      <a:pt x="814" y="178"/>
                      <a:pt x="1244" y="0"/>
                      <a:pt x="1693" y="0"/>
                    </a:cubicBezTo>
                    <a:close/>
                  </a:path>
                </a:pathLst>
              </a:custGeom>
              <a:solidFill>
                <a:srgbClr val="FFC700"/>
              </a:solidFill>
              <a:ln>
                <a:noFill/>
              </a:ln>
            </p:spPr>
          </p:sp>
          <p:sp>
            <p:nvSpPr>
              <p:cNvPr id="11" name="TextBox 5">
                <a:extLst>
                  <a:ext uri="{FF2B5EF4-FFF2-40B4-BE49-F238E27FC236}">
                    <a16:creationId xmlns:a16="http://schemas.microsoft.com/office/drawing/2014/main" id="{112AF4C7-B2C0-66E1-EE10-448A9F071885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8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47CAFA87-7668-3C7D-1F03-9AA7B87967AF}"/>
                </a:ext>
              </a:extLst>
            </p:cNvPr>
            <p:cNvSpPr/>
            <p:nvPr userDrawn="1"/>
          </p:nvSpPr>
          <p:spPr>
            <a:xfrm>
              <a:off x="12420600" y="201914"/>
              <a:ext cx="3046164" cy="1957160"/>
            </a:xfrm>
            <a:custGeom>
              <a:avLst/>
              <a:gdLst/>
              <a:ahLst/>
              <a:cxnLst/>
              <a:rect l="l" t="t" r="r" b="b"/>
              <a:pathLst>
                <a:path w="3046164" h="1957160">
                  <a:moveTo>
                    <a:pt x="0" y="0"/>
                  </a:moveTo>
                  <a:lnTo>
                    <a:pt x="3046164" y="0"/>
                  </a:lnTo>
                  <a:lnTo>
                    <a:pt x="3046164" y="1957160"/>
                  </a:lnTo>
                  <a:lnTo>
                    <a:pt x="0" y="19571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pic>
          <p:nvPicPr>
            <p:cNvPr id="17" name="Imagen 16" descr="Forma, Círculo&#10;&#10;Descripción generada automáticamente">
              <a:extLst>
                <a:ext uri="{FF2B5EF4-FFF2-40B4-BE49-F238E27FC236}">
                  <a16:creationId xmlns:a16="http://schemas.microsoft.com/office/drawing/2014/main" id="{306505F2-9D88-4A4F-4062-1F69319ED2E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50000" b="51524"/>
            <a:stretch/>
          </p:blipFill>
          <p:spPr>
            <a:xfrm>
              <a:off x="15943788" y="8015557"/>
              <a:ext cx="2344212" cy="2271443"/>
            </a:xfrm>
            <a:prstGeom prst="rect">
              <a:avLst/>
            </a:prstGeom>
          </p:spPr>
        </p:pic>
        <p:pic>
          <p:nvPicPr>
            <p:cNvPr id="18" name="Imagen 17" descr="Forma, Círculo&#10;&#10;Descripción generada automáticamente">
              <a:extLst>
                <a:ext uri="{FF2B5EF4-FFF2-40B4-BE49-F238E27FC236}">
                  <a16:creationId xmlns:a16="http://schemas.microsoft.com/office/drawing/2014/main" id="{B5B8B129-F43C-9400-3A18-1E29FDCD7CE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762" r="60629"/>
            <a:stretch/>
          </p:blipFill>
          <p:spPr>
            <a:xfrm>
              <a:off x="16442108" y="0"/>
              <a:ext cx="1845892" cy="2307135"/>
            </a:xfrm>
            <a:prstGeom prst="rect">
              <a:avLst/>
            </a:prstGeom>
          </p:spPr>
        </p:pic>
        <p:pic>
          <p:nvPicPr>
            <p:cNvPr id="19" name="Imagen 18" descr="Forma, Círculo&#10;&#10;Descripción generada automáticamente">
              <a:extLst>
                <a:ext uri="{FF2B5EF4-FFF2-40B4-BE49-F238E27FC236}">
                  <a16:creationId xmlns:a16="http://schemas.microsoft.com/office/drawing/2014/main" id="{D7F71E56-59C3-3527-D0EF-027C355B556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23" t="49613"/>
            <a:stretch/>
          </p:blipFill>
          <p:spPr>
            <a:xfrm>
              <a:off x="0" y="0"/>
              <a:ext cx="2122764" cy="2360988"/>
            </a:xfrm>
            <a:prstGeom prst="rect">
              <a:avLst/>
            </a:prstGeom>
          </p:spPr>
        </p:pic>
        <p:pic>
          <p:nvPicPr>
            <p:cNvPr id="20" name="Imagen 19" descr="Forma, Círculo&#10;&#10;Descripción generada automáticamente">
              <a:extLst>
                <a:ext uri="{FF2B5EF4-FFF2-40B4-BE49-F238E27FC236}">
                  <a16:creationId xmlns:a16="http://schemas.microsoft.com/office/drawing/2014/main" id="{C9FE0514-68C2-EACA-5263-FDF59C919B0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54482"/>
            <a:stretch/>
          </p:blipFill>
          <p:spPr>
            <a:xfrm>
              <a:off x="0" y="8154191"/>
              <a:ext cx="2344212" cy="2132809"/>
            </a:xfrm>
            <a:prstGeom prst="rect">
              <a:avLst/>
            </a:prstGeom>
          </p:spPr>
        </p:pic>
      </p:grp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6DC33E40-690B-BE11-84EB-F4905C2B1B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592" y="2585255"/>
            <a:ext cx="17830800" cy="51847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D98EBBFA-8F99-4C6A-4FBF-9D90DEF9E846}"/>
              </a:ext>
            </a:extLst>
          </p:cNvPr>
          <p:cNvGrpSpPr/>
          <p:nvPr userDrawn="1"/>
        </p:nvGrpSpPr>
        <p:grpSpPr>
          <a:xfrm>
            <a:off x="0" y="33746"/>
            <a:ext cx="18288000" cy="10287000"/>
            <a:chOff x="0" y="0"/>
            <a:chExt cx="18288000" cy="10287000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6B96494F-D273-1BF8-045B-69786B7BA19A}"/>
                </a:ext>
              </a:extLst>
            </p:cNvPr>
            <p:cNvSpPr/>
            <p:nvPr userDrawn="1"/>
          </p:nvSpPr>
          <p:spPr>
            <a:xfrm>
              <a:off x="0" y="0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18288000" y="0"/>
                  </a:lnTo>
                  <a:lnTo>
                    <a:pt x="182880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38888" b="-38888"/>
              </a:stretch>
            </a:blipFill>
          </p:spPr>
        </p:sp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D2FC9FA8-C72A-DDA3-0CFD-C013438B353C}"/>
                </a:ext>
              </a:extLst>
            </p:cNvPr>
            <p:cNvSpPr/>
            <p:nvPr userDrawn="1"/>
          </p:nvSpPr>
          <p:spPr>
            <a:xfrm>
              <a:off x="333273" y="275573"/>
              <a:ext cx="17621454" cy="9735853"/>
            </a:xfrm>
            <a:custGeom>
              <a:avLst/>
              <a:gdLst/>
              <a:ahLst/>
              <a:cxnLst/>
              <a:rect l="l" t="t" r="r" b="b"/>
              <a:pathLst>
                <a:path w="17621454" h="9735853">
                  <a:moveTo>
                    <a:pt x="0" y="0"/>
                  </a:moveTo>
                  <a:lnTo>
                    <a:pt x="17621454" y="0"/>
                  </a:lnTo>
                  <a:lnTo>
                    <a:pt x="17621454" y="9735854"/>
                  </a:lnTo>
                  <a:lnTo>
                    <a:pt x="0" y="97358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10" name="Group 5">
              <a:extLst>
                <a:ext uri="{FF2B5EF4-FFF2-40B4-BE49-F238E27FC236}">
                  <a16:creationId xmlns:a16="http://schemas.microsoft.com/office/drawing/2014/main" id="{23BD61F0-433E-D2FE-ECF3-4B12C06BE14F}"/>
                </a:ext>
              </a:extLst>
            </p:cNvPr>
            <p:cNvGrpSpPr/>
            <p:nvPr userDrawn="1"/>
          </p:nvGrpSpPr>
          <p:grpSpPr>
            <a:xfrm>
              <a:off x="1662392" y="257175"/>
              <a:ext cx="14963215" cy="9772650"/>
              <a:chOff x="0" y="0"/>
              <a:chExt cx="19950954" cy="13030200"/>
            </a:xfrm>
          </p:grpSpPr>
          <p:grpSp>
            <p:nvGrpSpPr>
              <p:cNvPr id="11" name="Group 6">
                <a:extLst>
                  <a:ext uri="{FF2B5EF4-FFF2-40B4-BE49-F238E27FC236}">
                    <a16:creationId xmlns:a16="http://schemas.microsoft.com/office/drawing/2014/main" id="{A220608E-CE18-BC7D-9A0A-C8A5F6ED4772}"/>
                  </a:ext>
                </a:extLst>
              </p:cNvPr>
              <p:cNvGrpSpPr/>
              <p:nvPr/>
            </p:nvGrpSpPr>
            <p:grpSpPr>
              <a:xfrm>
                <a:off x="0" y="0"/>
                <a:ext cx="19950954" cy="13030200"/>
                <a:chOff x="0" y="0"/>
                <a:chExt cx="1014292" cy="662446"/>
              </a:xfrm>
            </p:grpSpPr>
            <p:sp>
              <p:nvSpPr>
                <p:cNvPr id="15" name="Freeform 7">
                  <a:extLst>
                    <a:ext uri="{FF2B5EF4-FFF2-40B4-BE49-F238E27FC236}">
                      <a16:creationId xmlns:a16="http://schemas.microsoft.com/office/drawing/2014/main" id="{8C6D463C-6E25-63D5-6F85-A4B45121B04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014292" cy="662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292" h="662446">
                      <a:moveTo>
                        <a:pt x="0" y="0"/>
                      </a:moveTo>
                      <a:lnTo>
                        <a:pt x="1014292" y="0"/>
                      </a:lnTo>
                      <a:lnTo>
                        <a:pt x="1014292" y="662446"/>
                      </a:lnTo>
                      <a:lnTo>
                        <a:pt x="0" y="662446"/>
                      </a:lnTo>
                      <a:close/>
                    </a:path>
                  </a:pathLst>
                </a:custGeom>
                <a:solidFill>
                  <a:srgbClr val="FFC700">
                    <a:alpha val="82745"/>
                  </a:srgbClr>
                </a:solidFill>
                <a:ln>
                  <a:noFill/>
                </a:ln>
              </p:spPr>
            </p:sp>
            <p:sp>
              <p:nvSpPr>
                <p:cNvPr id="16" name="TextBox 8">
                  <a:extLst>
                    <a:ext uri="{FF2B5EF4-FFF2-40B4-BE49-F238E27FC236}">
                      <a16:creationId xmlns:a16="http://schemas.microsoft.com/office/drawing/2014/main" id="{62524CDC-B7AE-D0BF-1BE2-BFFE001CCDEF}"/>
                    </a:ext>
                  </a:extLst>
                </p:cNvPr>
                <p:cNvSpPr txBox="1"/>
                <p:nvPr/>
              </p:nvSpPr>
              <p:spPr>
                <a:xfrm>
                  <a:off x="0" y="-9525"/>
                  <a:ext cx="812800" cy="822325"/>
                </a:xfrm>
                <a:prstGeom prst="rect">
                  <a:avLst/>
                </a:prstGeom>
              </p:spPr>
              <p:txBody>
                <a:bodyPr lIns="82090" tIns="82090" rIns="82090" bIns="82090" rtlCol="0" anchor="ctr"/>
                <a:lstStyle/>
                <a:p>
                  <a:pPr marL="0" lvl="0" indent="0" algn="ctr">
                    <a:lnSpc>
                      <a:spcPts val="2860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grpSp>
            <p:nvGrpSpPr>
              <p:cNvPr id="12" name="Group 9">
                <a:extLst>
                  <a:ext uri="{FF2B5EF4-FFF2-40B4-BE49-F238E27FC236}">
                    <a16:creationId xmlns:a16="http://schemas.microsoft.com/office/drawing/2014/main" id="{94BC83E5-BB31-51AF-630A-3ADEAC0A7506}"/>
                  </a:ext>
                </a:extLst>
              </p:cNvPr>
              <p:cNvGrpSpPr/>
              <p:nvPr/>
            </p:nvGrpSpPr>
            <p:grpSpPr>
              <a:xfrm>
                <a:off x="328724" y="900994"/>
                <a:ext cx="19293506" cy="11390688"/>
                <a:chOff x="0" y="0"/>
                <a:chExt cx="1488779" cy="878960"/>
              </a:xfrm>
            </p:grpSpPr>
            <p:sp>
              <p:nvSpPr>
                <p:cNvPr id="13" name="Freeform 10">
                  <a:extLst>
                    <a:ext uri="{FF2B5EF4-FFF2-40B4-BE49-F238E27FC236}">
                      <a16:creationId xmlns:a16="http://schemas.microsoft.com/office/drawing/2014/main" id="{26E6B177-5179-CE9C-21F9-336BB35482C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488779" cy="878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8779" h="878960">
                      <a:moveTo>
                        <a:pt x="0" y="0"/>
                      </a:moveTo>
                      <a:lnTo>
                        <a:pt x="1488779" y="0"/>
                      </a:lnTo>
                      <a:lnTo>
                        <a:pt x="1488779" y="878960"/>
                      </a:lnTo>
                      <a:lnTo>
                        <a:pt x="0" y="878960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95250">
                  <a:solidFill>
                    <a:srgbClr val="FFFFFF"/>
                  </a:solidFill>
                </a:ln>
              </p:spPr>
            </p:sp>
            <p:sp>
              <p:nvSpPr>
                <p:cNvPr id="14" name="TextBox 11">
                  <a:extLst>
                    <a:ext uri="{FF2B5EF4-FFF2-40B4-BE49-F238E27FC236}">
                      <a16:creationId xmlns:a16="http://schemas.microsoft.com/office/drawing/2014/main" id="{97955389-410E-C597-CC1D-9ACBC64EB0BD}"/>
                    </a:ext>
                  </a:extLst>
                </p:cNvPr>
                <p:cNvSpPr txBox="1"/>
                <p:nvPr/>
              </p:nvSpPr>
              <p:spPr>
                <a:xfrm>
                  <a:off x="0" y="-209550"/>
                  <a:ext cx="812800" cy="1022350"/>
                </a:xfrm>
                <a:prstGeom prst="rect">
                  <a:avLst/>
                </a:prstGeom>
              </p:spPr>
              <p:txBody>
                <a:bodyPr lIns="0" tIns="0" rIns="0" bIns="0" rtlCol="0" anchor="ctr"/>
                <a:lstStyle/>
                <a:p>
                  <a:pPr marL="0" lvl="0" indent="0" algn="ctr">
                    <a:lnSpc>
                      <a:spcPts val="8512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7C72C718-D3F7-6017-B336-98770FDB76A2}"/>
              </a:ext>
            </a:extLst>
          </p:cNvPr>
          <p:cNvSpPr/>
          <p:nvPr userDrawn="1"/>
        </p:nvSpPr>
        <p:spPr>
          <a:xfrm>
            <a:off x="-1" y="0"/>
            <a:ext cx="18288001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39748" b="-38029"/>
            </a:stretch>
          </a:blipFill>
        </p:spPr>
        <p:txBody>
          <a:bodyPr/>
          <a:lstStyle/>
          <a:p>
            <a:endParaRPr lang="es-MX" dirty="0"/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E1239D8F-DE45-F967-F91D-3F0C630EA92F}"/>
              </a:ext>
            </a:extLst>
          </p:cNvPr>
          <p:cNvGrpSpPr/>
          <p:nvPr userDrawn="1"/>
        </p:nvGrpSpPr>
        <p:grpSpPr>
          <a:xfrm>
            <a:off x="279561" y="228080"/>
            <a:ext cx="10187166" cy="5163762"/>
            <a:chOff x="0" y="0"/>
            <a:chExt cx="13582888" cy="6885016"/>
          </a:xfrm>
        </p:grpSpPr>
        <p:grpSp>
          <p:nvGrpSpPr>
            <p:cNvPr id="9" name="Group 3">
              <a:extLst>
                <a:ext uri="{FF2B5EF4-FFF2-40B4-BE49-F238E27FC236}">
                  <a16:creationId xmlns:a16="http://schemas.microsoft.com/office/drawing/2014/main" id="{15236313-80E1-D472-23EA-C6FB3ECC4BD3}"/>
                </a:ext>
              </a:extLst>
            </p:cNvPr>
            <p:cNvGrpSpPr/>
            <p:nvPr/>
          </p:nvGrpSpPr>
          <p:grpSpPr>
            <a:xfrm>
              <a:off x="0" y="0"/>
              <a:ext cx="13582888" cy="518100"/>
              <a:chOff x="0" y="0"/>
              <a:chExt cx="2683040" cy="102341"/>
            </a:xfrm>
          </p:grpSpPr>
          <p:sp>
            <p:nvSpPr>
              <p:cNvPr id="13" name="Freeform 4">
                <a:extLst>
                  <a:ext uri="{FF2B5EF4-FFF2-40B4-BE49-F238E27FC236}">
                    <a16:creationId xmlns:a16="http://schemas.microsoft.com/office/drawing/2014/main" id="{0861D57B-7763-AD07-25F7-FB50E9F6B840}"/>
                  </a:ext>
                </a:extLst>
              </p:cNvPr>
              <p:cNvSpPr/>
              <p:nvPr/>
            </p:nvSpPr>
            <p:spPr>
              <a:xfrm>
                <a:off x="0" y="0"/>
                <a:ext cx="2683040" cy="102341"/>
              </a:xfrm>
              <a:custGeom>
                <a:avLst/>
                <a:gdLst/>
                <a:ahLst/>
                <a:cxnLst/>
                <a:rect l="l" t="t" r="r" b="b"/>
                <a:pathLst>
                  <a:path w="2683040" h="102341">
                    <a:moveTo>
                      <a:pt x="0" y="0"/>
                    </a:moveTo>
                    <a:lnTo>
                      <a:pt x="2683040" y="0"/>
                    </a:lnTo>
                    <a:lnTo>
                      <a:pt x="2683040" y="102341"/>
                    </a:lnTo>
                    <a:lnTo>
                      <a:pt x="0" y="102341"/>
                    </a:lnTo>
                    <a:close/>
                  </a:path>
                </a:pathLst>
              </a:custGeom>
              <a:solidFill>
                <a:srgbClr val="1C5739"/>
              </a:solidFill>
              <a:ln>
                <a:noFill/>
              </a:ln>
            </p:spPr>
          </p:sp>
          <p:sp>
            <p:nvSpPr>
              <p:cNvPr id="14" name="TextBox 5">
                <a:extLst>
                  <a:ext uri="{FF2B5EF4-FFF2-40B4-BE49-F238E27FC236}">
                    <a16:creationId xmlns:a16="http://schemas.microsoft.com/office/drawing/2014/main" id="{3A353761-0A05-484C-B0AD-766992B1B28D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8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0" name="Group 6">
              <a:extLst>
                <a:ext uri="{FF2B5EF4-FFF2-40B4-BE49-F238E27FC236}">
                  <a16:creationId xmlns:a16="http://schemas.microsoft.com/office/drawing/2014/main" id="{A0330E91-1AE5-62A3-0CB5-7CE4015FDB6D}"/>
                </a:ext>
              </a:extLst>
            </p:cNvPr>
            <p:cNvGrpSpPr/>
            <p:nvPr/>
          </p:nvGrpSpPr>
          <p:grpSpPr>
            <a:xfrm>
              <a:off x="0" y="0"/>
              <a:ext cx="440714" cy="6885016"/>
              <a:chOff x="0" y="0"/>
              <a:chExt cx="87055" cy="1360003"/>
            </a:xfrm>
          </p:grpSpPr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9176DBB9-9B08-4AEF-9EE6-11E7EA1E9839}"/>
                  </a:ext>
                </a:extLst>
              </p:cNvPr>
              <p:cNvSpPr/>
              <p:nvPr/>
            </p:nvSpPr>
            <p:spPr>
              <a:xfrm>
                <a:off x="0" y="0"/>
                <a:ext cx="87055" cy="1360003"/>
              </a:xfrm>
              <a:custGeom>
                <a:avLst/>
                <a:gdLst/>
                <a:ahLst/>
                <a:cxnLst/>
                <a:rect l="l" t="t" r="r" b="b"/>
                <a:pathLst>
                  <a:path w="87055" h="1360003">
                    <a:moveTo>
                      <a:pt x="0" y="0"/>
                    </a:moveTo>
                    <a:lnTo>
                      <a:pt x="87055" y="0"/>
                    </a:lnTo>
                    <a:lnTo>
                      <a:pt x="87055" y="1360003"/>
                    </a:lnTo>
                    <a:lnTo>
                      <a:pt x="0" y="1360003"/>
                    </a:lnTo>
                    <a:close/>
                  </a:path>
                </a:pathLst>
              </a:custGeom>
              <a:solidFill>
                <a:srgbClr val="1C5739"/>
              </a:solidFill>
              <a:ln>
                <a:noFill/>
              </a:ln>
            </p:spPr>
          </p:sp>
          <p:sp>
            <p:nvSpPr>
              <p:cNvPr id="12" name="TextBox 8">
                <a:extLst>
                  <a:ext uri="{FF2B5EF4-FFF2-40B4-BE49-F238E27FC236}">
                    <a16:creationId xmlns:a16="http://schemas.microsoft.com/office/drawing/2014/main" id="{12FC3B8E-C052-54F8-E0A3-2F83BFD3C59C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8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15" name="Group 9">
            <a:extLst>
              <a:ext uri="{FF2B5EF4-FFF2-40B4-BE49-F238E27FC236}">
                <a16:creationId xmlns:a16="http://schemas.microsoft.com/office/drawing/2014/main" id="{994D7C0B-E6C8-E7E0-EC00-5CD068753D48}"/>
              </a:ext>
            </a:extLst>
          </p:cNvPr>
          <p:cNvGrpSpPr/>
          <p:nvPr userDrawn="1"/>
        </p:nvGrpSpPr>
        <p:grpSpPr>
          <a:xfrm rot="-10800000">
            <a:off x="7821273" y="4895158"/>
            <a:ext cx="10187166" cy="5163762"/>
            <a:chOff x="0" y="0"/>
            <a:chExt cx="13582888" cy="6885016"/>
          </a:xfrm>
        </p:grpSpPr>
        <p:grpSp>
          <p:nvGrpSpPr>
            <p:cNvPr id="16" name="Group 10">
              <a:extLst>
                <a:ext uri="{FF2B5EF4-FFF2-40B4-BE49-F238E27FC236}">
                  <a16:creationId xmlns:a16="http://schemas.microsoft.com/office/drawing/2014/main" id="{E193D602-E069-D115-3AB2-B3877F472DED}"/>
                </a:ext>
              </a:extLst>
            </p:cNvPr>
            <p:cNvGrpSpPr/>
            <p:nvPr/>
          </p:nvGrpSpPr>
          <p:grpSpPr>
            <a:xfrm>
              <a:off x="0" y="0"/>
              <a:ext cx="13582888" cy="518100"/>
              <a:chOff x="0" y="0"/>
              <a:chExt cx="2683040" cy="102341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7E219B91-C021-4AF0-6F1A-906490A87B2C}"/>
                  </a:ext>
                </a:extLst>
              </p:cNvPr>
              <p:cNvSpPr/>
              <p:nvPr/>
            </p:nvSpPr>
            <p:spPr>
              <a:xfrm>
                <a:off x="0" y="0"/>
                <a:ext cx="2683040" cy="102341"/>
              </a:xfrm>
              <a:custGeom>
                <a:avLst/>
                <a:gdLst/>
                <a:ahLst/>
                <a:cxnLst/>
                <a:rect l="l" t="t" r="r" b="b"/>
                <a:pathLst>
                  <a:path w="2683040" h="102341">
                    <a:moveTo>
                      <a:pt x="0" y="0"/>
                    </a:moveTo>
                    <a:lnTo>
                      <a:pt x="2683040" y="0"/>
                    </a:lnTo>
                    <a:lnTo>
                      <a:pt x="2683040" y="102341"/>
                    </a:lnTo>
                    <a:lnTo>
                      <a:pt x="0" y="102341"/>
                    </a:lnTo>
                    <a:close/>
                  </a:path>
                </a:pathLst>
              </a:custGeom>
              <a:solidFill>
                <a:srgbClr val="043F66"/>
              </a:solidFill>
              <a:ln>
                <a:noFill/>
              </a:ln>
            </p:spPr>
          </p:sp>
          <p:sp>
            <p:nvSpPr>
              <p:cNvPr id="21" name="TextBox 12">
                <a:extLst>
                  <a:ext uri="{FF2B5EF4-FFF2-40B4-BE49-F238E27FC236}">
                    <a16:creationId xmlns:a16="http://schemas.microsoft.com/office/drawing/2014/main" id="{A9625801-1FC3-AF32-4F83-313EE81B8861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8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7" name="Group 13">
              <a:extLst>
                <a:ext uri="{FF2B5EF4-FFF2-40B4-BE49-F238E27FC236}">
                  <a16:creationId xmlns:a16="http://schemas.microsoft.com/office/drawing/2014/main" id="{642D0A02-3A2F-2CEE-F54A-C984E425A057}"/>
                </a:ext>
              </a:extLst>
            </p:cNvPr>
            <p:cNvGrpSpPr/>
            <p:nvPr/>
          </p:nvGrpSpPr>
          <p:grpSpPr>
            <a:xfrm>
              <a:off x="0" y="0"/>
              <a:ext cx="440714" cy="6885016"/>
              <a:chOff x="0" y="0"/>
              <a:chExt cx="87055" cy="1360003"/>
            </a:xfrm>
          </p:grpSpPr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F280E384-F1B5-A4BA-888A-B00FDC9DCB93}"/>
                  </a:ext>
                </a:extLst>
              </p:cNvPr>
              <p:cNvSpPr/>
              <p:nvPr/>
            </p:nvSpPr>
            <p:spPr>
              <a:xfrm>
                <a:off x="0" y="0"/>
                <a:ext cx="87055" cy="1360003"/>
              </a:xfrm>
              <a:custGeom>
                <a:avLst/>
                <a:gdLst/>
                <a:ahLst/>
                <a:cxnLst/>
                <a:rect l="l" t="t" r="r" b="b"/>
                <a:pathLst>
                  <a:path w="87055" h="1360003">
                    <a:moveTo>
                      <a:pt x="0" y="0"/>
                    </a:moveTo>
                    <a:lnTo>
                      <a:pt x="87055" y="0"/>
                    </a:lnTo>
                    <a:lnTo>
                      <a:pt x="87055" y="1360003"/>
                    </a:lnTo>
                    <a:lnTo>
                      <a:pt x="0" y="1360003"/>
                    </a:lnTo>
                    <a:close/>
                  </a:path>
                </a:pathLst>
              </a:custGeom>
              <a:solidFill>
                <a:srgbClr val="043F66"/>
              </a:solidFill>
              <a:ln>
                <a:noFill/>
              </a:ln>
            </p:spPr>
          </p:sp>
          <p:sp>
            <p:nvSpPr>
              <p:cNvPr id="19" name="TextBox 15">
                <a:extLst>
                  <a:ext uri="{FF2B5EF4-FFF2-40B4-BE49-F238E27FC236}">
                    <a16:creationId xmlns:a16="http://schemas.microsoft.com/office/drawing/2014/main" id="{095E3049-A87E-8AEC-506D-8D9413889A5E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8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22" name="Freeform 24">
            <a:extLst>
              <a:ext uri="{FF2B5EF4-FFF2-40B4-BE49-F238E27FC236}">
                <a16:creationId xmlns:a16="http://schemas.microsoft.com/office/drawing/2014/main" id="{21CEBC6E-6A63-211E-1342-629F1928BC8D}"/>
              </a:ext>
            </a:extLst>
          </p:cNvPr>
          <p:cNvSpPr/>
          <p:nvPr userDrawn="1"/>
        </p:nvSpPr>
        <p:spPr>
          <a:xfrm>
            <a:off x="1028700" y="979042"/>
            <a:ext cx="2226277" cy="2677294"/>
          </a:xfrm>
          <a:custGeom>
            <a:avLst/>
            <a:gdLst/>
            <a:ahLst/>
            <a:cxnLst/>
            <a:rect l="l" t="t" r="r" b="b"/>
            <a:pathLst>
              <a:path w="2226277" h="2677294">
                <a:moveTo>
                  <a:pt x="0" y="0"/>
                </a:moveTo>
                <a:lnTo>
                  <a:pt x="2226277" y="0"/>
                </a:lnTo>
                <a:lnTo>
                  <a:pt x="2226277" y="2677294"/>
                </a:lnTo>
                <a:lnTo>
                  <a:pt x="0" y="267729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b="-6607"/>
            </a:stretch>
          </a:blipFill>
        </p:spPr>
      </p:sp>
      <p:grpSp>
        <p:nvGrpSpPr>
          <p:cNvPr id="23" name="Group 25">
            <a:extLst>
              <a:ext uri="{FF2B5EF4-FFF2-40B4-BE49-F238E27FC236}">
                <a16:creationId xmlns:a16="http://schemas.microsoft.com/office/drawing/2014/main" id="{896479C1-999B-B4EA-36C3-3274005AFB92}"/>
              </a:ext>
            </a:extLst>
          </p:cNvPr>
          <p:cNvGrpSpPr/>
          <p:nvPr userDrawn="1"/>
        </p:nvGrpSpPr>
        <p:grpSpPr>
          <a:xfrm>
            <a:off x="1185550" y="3656336"/>
            <a:ext cx="15794836" cy="5067619"/>
            <a:chOff x="0" y="0"/>
            <a:chExt cx="21059781" cy="6756825"/>
          </a:xfrm>
        </p:grpSpPr>
        <p:sp>
          <p:nvSpPr>
            <p:cNvPr id="24" name="TextBox 26">
              <a:extLst>
                <a:ext uri="{FF2B5EF4-FFF2-40B4-BE49-F238E27FC236}">
                  <a16:creationId xmlns:a16="http://schemas.microsoft.com/office/drawing/2014/main" id="{8EBC9DA7-1BAD-D10A-0C1A-2F55CA107B38}"/>
                </a:ext>
              </a:extLst>
            </p:cNvPr>
            <p:cNvSpPr txBox="1"/>
            <p:nvPr/>
          </p:nvSpPr>
          <p:spPr>
            <a:xfrm>
              <a:off x="72105" y="457625"/>
              <a:ext cx="20987676" cy="6299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18"/>
                </a:lnSpc>
              </a:pPr>
              <a:r>
                <a:rPr lang="en-US" sz="7015" dirty="0">
                  <a:solidFill>
                    <a:srgbClr val="010101"/>
                  </a:solidFill>
                  <a:latin typeface="Libre Baskerville Bold"/>
                </a:rPr>
                <a:t>FORO REGIONAL 2023</a:t>
              </a:r>
            </a:p>
            <a:p>
              <a:pPr algn="ctr">
                <a:lnSpc>
                  <a:spcPts val="7218"/>
                </a:lnSpc>
              </a:pPr>
              <a:endParaRPr lang="en-US" sz="7015" dirty="0">
                <a:solidFill>
                  <a:srgbClr val="010101"/>
                </a:solidFill>
                <a:latin typeface="Libre Baskerville Bold"/>
              </a:endParaRPr>
            </a:p>
            <a:p>
              <a:pPr algn="ctr">
                <a:lnSpc>
                  <a:spcPts val="7218"/>
                </a:lnSpc>
              </a:pPr>
              <a:r>
                <a:rPr lang="en-US" sz="6015" dirty="0">
                  <a:solidFill>
                    <a:srgbClr val="010101"/>
                  </a:solidFill>
                  <a:latin typeface="TT Drugs"/>
                </a:rPr>
                <a:t>"EL SINDICALISMO Y LOS NUEVOS RETOS EN LA EDUCACIÓN SUPERIOR"</a:t>
              </a:r>
            </a:p>
            <a:p>
              <a:pPr algn="ctr">
                <a:lnSpc>
                  <a:spcPts val="7218"/>
                </a:lnSpc>
              </a:pPr>
              <a:endParaRPr lang="en-US" sz="6015" dirty="0">
                <a:solidFill>
                  <a:srgbClr val="010101"/>
                </a:solidFill>
                <a:latin typeface="TT Drugs"/>
              </a:endParaRPr>
            </a:p>
          </p:txBody>
        </p:sp>
        <p:sp>
          <p:nvSpPr>
            <p:cNvPr id="25" name="TextBox 27">
              <a:extLst>
                <a:ext uri="{FF2B5EF4-FFF2-40B4-BE49-F238E27FC236}">
                  <a16:creationId xmlns:a16="http://schemas.microsoft.com/office/drawing/2014/main" id="{30685D48-98A1-762B-A52C-8E5980F0005B}"/>
                </a:ext>
              </a:extLst>
            </p:cNvPr>
            <p:cNvSpPr txBox="1"/>
            <p:nvPr/>
          </p:nvSpPr>
          <p:spPr>
            <a:xfrm>
              <a:off x="0" y="-9525"/>
              <a:ext cx="20830809" cy="4179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0"/>
                </a:lnSpc>
              </a:pPr>
              <a:endParaRPr/>
            </a:p>
          </p:txBody>
        </p:sp>
      </p:grpSp>
      <p:sp>
        <p:nvSpPr>
          <p:cNvPr id="26" name="TextBox 28">
            <a:extLst>
              <a:ext uri="{FF2B5EF4-FFF2-40B4-BE49-F238E27FC236}">
                <a16:creationId xmlns:a16="http://schemas.microsoft.com/office/drawing/2014/main" id="{D0CB049A-7E10-3F21-9FC0-4DBE07D94340}"/>
              </a:ext>
            </a:extLst>
          </p:cNvPr>
          <p:cNvSpPr txBox="1"/>
          <p:nvPr userDrawn="1"/>
        </p:nvSpPr>
        <p:spPr>
          <a:xfrm>
            <a:off x="3862097" y="847725"/>
            <a:ext cx="10446422" cy="2745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1"/>
              </a:lnSpc>
            </a:pPr>
            <a:r>
              <a:rPr lang="en-US" sz="4638" spc="3515">
                <a:solidFill>
                  <a:srgbClr val="010101"/>
                </a:solidFill>
                <a:latin typeface="Libre Baskerville Bold"/>
              </a:rPr>
              <a:t>FESAPAUV</a:t>
            </a:r>
          </a:p>
          <a:p>
            <a:pPr algn="ctr">
              <a:lnSpc>
                <a:spcPts val="7421"/>
              </a:lnSpc>
            </a:pPr>
            <a:r>
              <a:rPr lang="en-US" sz="4638">
                <a:solidFill>
                  <a:srgbClr val="010101"/>
                </a:solidFill>
                <a:latin typeface="Libre Baskerville"/>
              </a:rPr>
              <a:t>REGIÓN </a:t>
            </a:r>
          </a:p>
          <a:p>
            <a:pPr algn="ctr">
              <a:lnSpc>
                <a:spcPts val="7421"/>
              </a:lnSpc>
            </a:pPr>
            <a:r>
              <a:rPr lang="en-US" sz="4638">
                <a:solidFill>
                  <a:srgbClr val="010101"/>
                </a:solidFill>
                <a:latin typeface="Libre Baskerville"/>
              </a:rPr>
              <a:t>POZA RICA - TUXPAN</a:t>
            </a:r>
          </a:p>
        </p:txBody>
      </p:sp>
      <p:pic>
        <p:nvPicPr>
          <p:cNvPr id="27" name="Imagen 26" descr="Forma, Círculo&#10;&#10;Descripción generada automáticamente">
            <a:extLst>
              <a:ext uri="{FF2B5EF4-FFF2-40B4-BE49-F238E27FC236}">
                <a16:creationId xmlns:a16="http://schemas.microsoft.com/office/drawing/2014/main" id="{E774428D-1AD3-61F9-B716-58773D9199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64" r="28944"/>
          <a:stretch/>
        </p:blipFill>
        <p:spPr>
          <a:xfrm>
            <a:off x="12914857" y="0"/>
            <a:ext cx="5373143" cy="4525409"/>
          </a:xfrm>
          <a:prstGeom prst="rect">
            <a:avLst/>
          </a:prstGeom>
        </p:spPr>
      </p:pic>
      <p:pic>
        <p:nvPicPr>
          <p:cNvPr id="28" name="Imagen 27" descr="Diagrama, Diagrama de Venn&#10;&#10;Descripción generada automáticamente">
            <a:extLst>
              <a:ext uri="{FF2B5EF4-FFF2-40B4-BE49-F238E27FC236}">
                <a16:creationId xmlns:a16="http://schemas.microsoft.com/office/drawing/2014/main" id="{E7CD4F65-202F-3AD2-CB9B-42BE240A01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6" b="59167"/>
          <a:stretch/>
        </p:blipFill>
        <p:spPr>
          <a:xfrm>
            <a:off x="-1" y="7391619"/>
            <a:ext cx="7615143" cy="28953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2">
            <a:extLst>
              <a:ext uri="{FF2B5EF4-FFF2-40B4-BE49-F238E27FC236}">
                <a16:creationId xmlns:a16="http://schemas.microsoft.com/office/drawing/2014/main" id="{AAB9333F-9F3D-1181-80E3-4D560AF30DAC}"/>
              </a:ext>
            </a:extLst>
          </p:cNvPr>
          <p:cNvSpPr/>
          <p:nvPr/>
        </p:nvSpPr>
        <p:spPr>
          <a:xfrm>
            <a:off x="-1" y="0"/>
            <a:ext cx="18288001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9748" b="-38029"/>
            </a:stretch>
          </a:blipFill>
        </p:spPr>
        <p:txBody>
          <a:bodyPr/>
          <a:lstStyle/>
          <a:p>
            <a:endParaRPr lang="es-MX" dirty="0"/>
          </a:p>
        </p:txBody>
      </p:sp>
      <p:grpSp>
        <p:nvGrpSpPr>
          <p:cNvPr id="2" name="Group 2"/>
          <p:cNvGrpSpPr/>
          <p:nvPr/>
        </p:nvGrpSpPr>
        <p:grpSpPr>
          <a:xfrm>
            <a:off x="279561" y="228080"/>
            <a:ext cx="10187166" cy="5163762"/>
            <a:chOff x="0" y="0"/>
            <a:chExt cx="13582888" cy="6885016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3582888" cy="518100"/>
              <a:chOff x="0" y="0"/>
              <a:chExt cx="2683040" cy="10234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683040" cy="102341"/>
              </a:xfrm>
              <a:custGeom>
                <a:avLst/>
                <a:gdLst/>
                <a:ahLst/>
                <a:cxnLst/>
                <a:rect l="l" t="t" r="r" b="b"/>
                <a:pathLst>
                  <a:path w="2683040" h="102341">
                    <a:moveTo>
                      <a:pt x="0" y="0"/>
                    </a:moveTo>
                    <a:lnTo>
                      <a:pt x="2683040" y="0"/>
                    </a:lnTo>
                    <a:lnTo>
                      <a:pt x="2683040" y="102341"/>
                    </a:lnTo>
                    <a:lnTo>
                      <a:pt x="0" y="102341"/>
                    </a:lnTo>
                    <a:close/>
                  </a:path>
                </a:pathLst>
              </a:custGeom>
              <a:solidFill>
                <a:srgbClr val="1C5739"/>
              </a:solidFill>
              <a:ln>
                <a:noFill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8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440714" cy="6885016"/>
              <a:chOff x="0" y="0"/>
              <a:chExt cx="87055" cy="136000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7055" cy="1360003"/>
              </a:xfrm>
              <a:custGeom>
                <a:avLst/>
                <a:gdLst/>
                <a:ahLst/>
                <a:cxnLst/>
                <a:rect l="l" t="t" r="r" b="b"/>
                <a:pathLst>
                  <a:path w="87055" h="1360003">
                    <a:moveTo>
                      <a:pt x="0" y="0"/>
                    </a:moveTo>
                    <a:lnTo>
                      <a:pt x="87055" y="0"/>
                    </a:lnTo>
                    <a:lnTo>
                      <a:pt x="87055" y="1360003"/>
                    </a:lnTo>
                    <a:lnTo>
                      <a:pt x="0" y="1360003"/>
                    </a:lnTo>
                    <a:close/>
                  </a:path>
                </a:pathLst>
              </a:custGeom>
              <a:solidFill>
                <a:srgbClr val="1C5739"/>
              </a:solidFill>
              <a:ln>
                <a:noFill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8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 rot="-10800000">
            <a:off x="7821273" y="4895158"/>
            <a:ext cx="10187166" cy="5163762"/>
            <a:chOff x="0" y="0"/>
            <a:chExt cx="13582888" cy="6885016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13582888" cy="518100"/>
              <a:chOff x="0" y="0"/>
              <a:chExt cx="2683040" cy="102341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683040" cy="102341"/>
              </a:xfrm>
              <a:custGeom>
                <a:avLst/>
                <a:gdLst/>
                <a:ahLst/>
                <a:cxnLst/>
                <a:rect l="l" t="t" r="r" b="b"/>
                <a:pathLst>
                  <a:path w="2683040" h="102341">
                    <a:moveTo>
                      <a:pt x="0" y="0"/>
                    </a:moveTo>
                    <a:lnTo>
                      <a:pt x="2683040" y="0"/>
                    </a:lnTo>
                    <a:lnTo>
                      <a:pt x="2683040" y="102341"/>
                    </a:lnTo>
                    <a:lnTo>
                      <a:pt x="0" y="102341"/>
                    </a:lnTo>
                    <a:close/>
                  </a:path>
                </a:pathLst>
              </a:custGeom>
              <a:solidFill>
                <a:srgbClr val="043F66"/>
              </a:solidFill>
              <a:ln>
                <a:noFill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8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0" y="0"/>
              <a:ext cx="440714" cy="6885016"/>
              <a:chOff x="0" y="0"/>
              <a:chExt cx="87055" cy="1360003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7055" cy="1360003"/>
              </a:xfrm>
              <a:custGeom>
                <a:avLst/>
                <a:gdLst/>
                <a:ahLst/>
                <a:cxnLst/>
                <a:rect l="l" t="t" r="r" b="b"/>
                <a:pathLst>
                  <a:path w="87055" h="1360003">
                    <a:moveTo>
                      <a:pt x="0" y="0"/>
                    </a:moveTo>
                    <a:lnTo>
                      <a:pt x="87055" y="0"/>
                    </a:lnTo>
                    <a:lnTo>
                      <a:pt x="87055" y="1360003"/>
                    </a:lnTo>
                    <a:lnTo>
                      <a:pt x="0" y="1360003"/>
                    </a:lnTo>
                    <a:close/>
                  </a:path>
                </a:pathLst>
              </a:custGeom>
              <a:solidFill>
                <a:srgbClr val="043F66"/>
              </a:solidFill>
              <a:ln>
                <a:noFill/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8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24" name="Freeform 24"/>
          <p:cNvSpPr/>
          <p:nvPr/>
        </p:nvSpPr>
        <p:spPr>
          <a:xfrm>
            <a:off x="1028700" y="979042"/>
            <a:ext cx="2226277" cy="2677294"/>
          </a:xfrm>
          <a:custGeom>
            <a:avLst/>
            <a:gdLst/>
            <a:ahLst/>
            <a:cxnLst/>
            <a:rect l="l" t="t" r="r" b="b"/>
            <a:pathLst>
              <a:path w="2226277" h="2677294">
                <a:moveTo>
                  <a:pt x="0" y="0"/>
                </a:moveTo>
                <a:lnTo>
                  <a:pt x="2226277" y="0"/>
                </a:lnTo>
                <a:lnTo>
                  <a:pt x="2226277" y="2677294"/>
                </a:lnTo>
                <a:lnTo>
                  <a:pt x="0" y="26772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6607"/>
            </a:stretch>
          </a:blipFill>
        </p:spPr>
      </p:sp>
      <p:grpSp>
        <p:nvGrpSpPr>
          <p:cNvPr id="25" name="Group 25"/>
          <p:cNvGrpSpPr/>
          <p:nvPr/>
        </p:nvGrpSpPr>
        <p:grpSpPr>
          <a:xfrm>
            <a:off x="1185550" y="3656336"/>
            <a:ext cx="15794836" cy="5067619"/>
            <a:chOff x="0" y="0"/>
            <a:chExt cx="21059781" cy="6756825"/>
          </a:xfrm>
        </p:grpSpPr>
        <p:sp>
          <p:nvSpPr>
            <p:cNvPr id="26" name="TextBox 26"/>
            <p:cNvSpPr txBox="1"/>
            <p:nvPr/>
          </p:nvSpPr>
          <p:spPr>
            <a:xfrm>
              <a:off x="72105" y="457625"/>
              <a:ext cx="20987676" cy="6299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18"/>
                </a:lnSpc>
              </a:pPr>
              <a:r>
                <a:rPr lang="en-US" sz="7015" dirty="0">
                  <a:solidFill>
                    <a:srgbClr val="010101"/>
                  </a:solidFill>
                  <a:latin typeface="Libre Baskerville Bold"/>
                </a:rPr>
                <a:t>FORO REGIONAL 2023</a:t>
              </a:r>
            </a:p>
            <a:p>
              <a:pPr algn="ctr">
                <a:lnSpc>
                  <a:spcPts val="7218"/>
                </a:lnSpc>
              </a:pPr>
              <a:endParaRPr lang="en-US" sz="7015" dirty="0">
                <a:solidFill>
                  <a:srgbClr val="010101"/>
                </a:solidFill>
                <a:latin typeface="Libre Baskerville Bold"/>
              </a:endParaRPr>
            </a:p>
            <a:p>
              <a:pPr algn="ctr">
                <a:lnSpc>
                  <a:spcPts val="7218"/>
                </a:lnSpc>
              </a:pPr>
              <a:r>
                <a:rPr lang="en-US" sz="6015" dirty="0">
                  <a:solidFill>
                    <a:srgbClr val="010101"/>
                  </a:solidFill>
                  <a:latin typeface="TT Drugs"/>
                </a:rPr>
                <a:t>"EL SINDICALISMO Y LOS NUEVOS RETOS EN LA EDUCACIÓN SUPERIOR"</a:t>
              </a:r>
            </a:p>
            <a:p>
              <a:pPr algn="ctr">
                <a:lnSpc>
                  <a:spcPts val="7218"/>
                </a:lnSpc>
              </a:pPr>
              <a:endParaRPr lang="en-US" sz="6015" dirty="0">
                <a:solidFill>
                  <a:srgbClr val="010101"/>
                </a:solidFill>
                <a:latin typeface="TT Drugs"/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9525"/>
              <a:ext cx="20830809" cy="4179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0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3862097" y="847725"/>
            <a:ext cx="10446422" cy="2745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1"/>
              </a:lnSpc>
            </a:pPr>
            <a:r>
              <a:rPr lang="en-US" sz="4638" spc="3515">
                <a:solidFill>
                  <a:srgbClr val="010101"/>
                </a:solidFill>
                <a:latin typeface="Libre Baskerville Bold"/>
              </a:rPr>
              <a:t>FESAPAUV</a:t>
            </a:r>
          </a:p>
          <a:p>
            <a:pPr algn="ctr">
              <a:lnSpc>
                <a:spcPts val="7421"/>
              </a:lnSpc>
            </a:pPr>
            <a:r>
              <a:rPr lang="en-US" sz="4638">
                <a:solidFill>
                  <a:srgbClr val="010101"/>
                </a:solidFill>
                <a:latin typeface="Libre Baskerville"/>
              </a:rPr>
              <a:t>REGIÓN </a:t>
            </a:r>
          </a:p>
          <a:p>
            <a:pPr algn="ctr">
              <a:lnSpc>
                <a:spcPts val="7421"/>
              </a:lnSpc>
            </a:pPr>
            <a:r>
              <a:rPr lang="en-US" sz="4638">
                <a:solidFill>
                  <a:srgbClr val="010101"/>
                </a:solidFill>
                <a:latin typeface="Libre Baskerville"/>
              </a:rPr>
              <a:t>POZA RICA - TUXPAN</a:t>
            </a:r>
          </a:p>
        </p:txBody>
      </p:sp>
      <p:pic>
        <p:nvPicPr>
          <p:cNvPr id="32" name="Imagen 31" descr="Forma, Círculo&#10;&#10;Descripción generada automáticamente">
            <a:extLst>
              <a:ext uri="{FF2B5EF4-FFF2-40B4-BE49-F238E27FC236}">
                <a16:creationId xmlns:a16="http://schemas.microsoft.com/office/drawing/2014/main" id="{F7EF1F97-6C03-F310-8C3C-D75D4C265A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64" r="28944"/>
          <a:stretch/>
        </p:blipFill>
        <p:spPr>
          <a:xfrm>
            <a:off x="12914857" y="0"/>
            <a:ext cx="5373143" cy="4525409"/>
          </a:xfrm>
          <a:prstGeom prst="rect">
            <a:avLst/>
          </a:prstGeom>
        </p:spPr>
      </p:pic>
      <p:pic>
        <p:nvPicPr>
          <p:cNvPr id="34" name="Imagen 33" descr="Diagrama, Diagrama de Venn&#10;&#10;Descripción generada automáticamente">
            <a:extLst>
              <a:ext uri="{FF2B5EF4-FFF2-40B4-BE49-F238E27FC236}">
                <a16:creationId xmlns:a16="http://schemas.microsoft.com/office/drawing/2014/main" id="{C74E1FA3-1AAA-658F-FAF4-B940939A76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6" b="59167"/>
          <a:stretch/>
        </p:blipFill>
        <p:spPr>
          <a:xfrm>
            <a:off x="-1" y="7391619"/>
            <a:ext cx="7615143" cy="28953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33273" y="275573"/>
            <a:ext cx="17621454" cy="9735853"/>
          </a:xfrm>
          <a:custGeom>
            <a:avLst/>
            <a:gdLst/>
            <a:ahLst/>
            <a:cxnLst/>
            <a:rect l="l" t="t" r="r" b="b"/>
            <a:pathLst>
              <a:path w="17621454" h="9735853">
                <a:moveTo>
                  <a:pt x="0" y="0"/>
                </a:moveTo>
                <a:lnTo>
                  <a:pt x="17621454" y="0"/>
                </a:lnTo>
                <a:lnTo>
                  <a:pt x="17621454" y="9735854"/>
                </a:lnTo>
                <a:lnTo>
                  <a:pt x="0" y="97358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662392" y="257175"/>
            <a:ext cx="14963215" cy="9772650"/>
            <a:chOff x="0" y="0"/>
            <a:chExt cx="19950954" cy="13030200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9950954" cy="13030200"/>
              <a:chOff x="0" y="0"/>
              <a:chExt cx="1014292" cy="66244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014292" cy="662446"/>
              </a:xfrm>
              <a:custGeom>
                <a:avLst/>
                <a:gdLst/>
                <a:ahLst/>
                <a:cxnLst/>
                <a:rect l="l" t="t" r="r" b="b"/>
                <a:pathLst>
                  <a:path w="1014292" h="662446">
                    <a:moveTo>
                      <a:pt x="0" y="0"/>
                    </a:moveTo>
                    <a:lnTo>
                      <a:pt x="1014292" y="0"/>
                    </a:lnTo>
                    <a:lnTo>
                      <a:pt x="1014292" y="662446"/>
                    </a:lnTo>
                    <a:lnTo>
                      <a:pt x="0" y="662446"/>
                    </a:lnTo>
                    <a:close/>
                  </a:path>
                </a:pathLst>
              </a:custGeom>
              <a:solidFill>
                <a:srgbClr val="FFC700">
                  <a:alpha val="82745"/>
                </a:srgbClr>
              </a:solidFill>
              <a:ln>
                <a:noFill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82090" tIns="82090" rIns="82090" bIns="82090" rtlCol="0" anchor="ctr"/>
              <a:lstStyle/>
              <a:p>
                <a:pPr marL="0" lvl="0" indent="0" algn="ctr">
                  <a:lnSpc>
                    <a:spcPts val="28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328724" y="900994"/>
              <a:ext cx="19293506" cy="11390688"/>
              <a:chOff x="0" y="0"/>
              <a:chExt cx="1488779" cy="87896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488779" cy="878960"/>
              </a:xfrm>
              <a:custGeom>
                <a:avLst/>
                <a:gdLst/>
                <a:ahLst/>
                <a:cxnLst/>
                <a:rect l="l" t="t" r="r" b="b"/>
                <a:pathLst>
                  <a:path w="1488779" h="878960">
                    <a:moveTo>
                      <a:pt x="0" y="0"/>
                    </a:moveTo>
                    <a:lnTo>
                      <a:pt x="1488779" y="0"/>
                    </a:lnTo>
                    <a:lnTo>
                      <a:pt x="1488779" y="878960"/>
                    </a:lnTo>
                    <a:lnTo>
                      <a:pt x="0" y="87896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0">
                <a:solidFill>
                  <a:srgbClr val="FFFFFF"/>
                </a:solidFill>
              </a:ln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209550"/>
                <a:ext cx="812800" cy="1022350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ctr">
                  <a:lnSpc>
                    <a:spcPts val="8512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12" name="TextBox 12"/>
          <p:cNvSpPr txBox="1"/>
          <p:nvPr/>
        </p:nvSpPr>
        <p:spPr>
          <a:xfrm>
            <a:off x="2234518" y="1740471"/>
            <a:ext cx="13818963" cy="6586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10"/>
              </a:lnSpc>
            </a:pPr>
            <a:r>
              <a:rPr lang="en-US" sz="12688" spc="177">
                <a:solidFill>
                  <a:srgbClr val="010101"/>
                </a:solidFill>
                <a:latin typeface="TT Drugs Bold"/>
              </a:rPr>
              <a:t>¡GRACIAS </a:t>
            </a:r>
          </a:p>
          <a:p>
            <a:pPr marL="0" lvl="0" indent="0" algn="ctr">
              <a:lnSpc>
                <a:spcPts val="17510"/>
              </a:lnSpc>
              <a:spcBef>
                <a:spcPct val="0"/>
              </a:spcBef>
            </a:pPr>
            <a:r>
              <a:rPr lang="en-US" sz="12688" spc="177">
                <a:solidFill>
                  <a:srgbClr val="010101"/>
                </a:solidFill>
                <a:latin typeface="TT Drugs Bold"/>
              </a:rPr>
              <a:t>POR SU PARTICIPACIÓN!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33273" y="275573"/>
            <a:ext cx="17621454" cy="9735853"/>
          </a:xfrm>
          <a:custGeom>
            <a:avLst/>
            <a:gdLst/>
            <a:ahLst/>
            <a:cxnLst/>
            <a:rect l="l" t="t" r="r" b="b"/>
            <a:pathLst>
              <a:path w="17621454" h="9735853">
                <a:moveTo>
                  <a:pt x="0" y="0"/>
                </a:moveTo>
                <a:lnTo>
                  <a:pt x="17621454" y="0"/>
                </a:lnTo>
                <a:lnTo>
                  <a:pt x="17621454" y="9735854"/>
                </a:lnTo>
                <a:lnTo>
                  <a:pt x="0" y="97358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33062" y="489344"/>
            <a:ext cx="15821876" cy="2473966"/>
          </a:xfrm>
          <a:custGeom>
            <a:avLst/>
            <a:gdLst/>
            <a:ahLst/>
            <a:cxnLst/>
            <a:rect l="l" t="t" r="r" b="b"/>
            <a:pathLst>
              <a:path w="15821876" h="2473966">
                <a:moveTo>
                  <a:pt x="0" y="0"/>
                </a:moveTo>
                <a:lnTo>
                  <a:pt x="15821876" y="0"/>
                </a:lnTo>
                <a:lnTo>
                  <a:pt x="15821876" y="2473966"/>
                </a:lnTo>
                <a:lnTo>
                  <a:pt x="0" y="24739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339644" y="504084"/>
            <a:ext cx="15608712" cy="2197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86"/>
              </a:lnSpc>
            </a:pPr>
            <a:r>
              <a:rPr lang="en-US" sz="12847" spc="2505">
                <a:solidFill>
                  <a:srgbClr val="000000"/>
                </a:solidFill>
                <a:latin typeface="Abril Fatface"/>
              </a:rPr>
              <a:t>BIENVENIDOS</a:t>
            </a:r>
          </a:p>
        </p:txBody>
      </p:sp>
      <p:pic>
        <p:nvPicPr>
          <p:cNvPr id="9" name="Imagen 8" descr="Una captura de pantalla de un celular&#10;&#10;Descripción generada automáticamente con confianza media">
            <a:extLst>
              <a:ext uri="{FF2B5EF4-FFF2-40B4-BE49-F238E27FC236}">
                <a16:creationId xmlns:a16="http://schemas.microsoft.com/office/drawing/2014/main" id="{A15C9955-AFF4-1A62-B1F8-6A5EA835182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4151548"/>
            <a:ext cx="18288000" cy="470445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339644" y="4773124"/>
            <a:ext cx="15608712" cy="4279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192"/>
              </a:lnSpc>
            </a:pPr>
            <a:r>
              <a:rPr lang="en-US" sz="12280" dirty="0">
                <a:solidFill>
                  <a:srgbClr val="000000"/>
                </a:solidFill>
                <a:latin typeface="Noto Serif"/>
              </a:rPr>
              <a:t>11° FORO REGIONAL </a:t>
            </a:r>
          </a:p>
          <a:p>
            <a:pPr algn="ctr">
              <a:lnSpc>
                <a:spcPts val="17192"/>
              </a:lnSpc>
            </a:pPr>
            <a:r>
              <a:rPr lang="en-US" sz="12280" dirty="0">
                <a:solidFill>
                  <a:srgbClr val="000000"/>
                </a:solidFill>
                <a:latin typeface="Noto Serif"/>
              </a:rPr>
              <a:t>OCTUBRE 2023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613702" cy="10287000"/>
            <a:chOff x="0" y="0"/>
            <a:chExt cx="200525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05255" cy="2709333"/>
            </a:xfrm>
            <a:custGeom>
              <a:avLst/>
              <a:gdLst/>
              <a:ahLst/>
              <a:cxnLst/>
              <a:rect l="l" t="t" r="r" b="b"/>
              <a:pathLst>
                <a:path w="2005255" h="2709333">
                  <a:moveTo>
                    <a:pt x="0" y="0"/>
                  </a:moveTo>
                  <a:lnTo>
                    <a:pt x="2005255" y="0"/>
                  </a:lnTo>
                  <a:lnTo>
                    <a:pt x="200525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FE5EF">
                <a:alpha val="60784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797906" y="2384205"/>
            <a:ext cx="6636723" cy="6493178"/>
            <a:chOff x="0" y="0"/>
            <a:chExt cx="1747943" cy="171013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47944" cy="1710137"/>
            </a:xfrm>
            <a:custGeom>
              <a:avLst/>
              <a:gdLst/>
              <a:ahLst/>
              <a:cxnLst/>
              <a:rect l="l" t="t" r="r" b="b"/>
              <a:pathLst>
                <a:path w="1747944" h="1710137">
                  <a:moveTo>
                    <a:pt x="0" y="0"/>
                  </a:moveTo>
                  <a:lnTo>
                    <a:pt x="1747944" y="0"/>
                  </a:lnTo>
                  <a:lnTo>
                    <a:pt x="1747944" y="1710137"/>
                  </a:lnTo>
                  <a:lnTo>
                    <a:pt x="0" y="1710137"/>
                  </a:lnTo>
                  <a:close/>
                </a:path>
              </a:pathLst>
            </a:custGeom>
            <a:solidFill>
              <a:srgbClr val="BFE5E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903EA79B-AE19-32F8-B068-5089EB6C183B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229600" cy="10287000"/>
            </a:xfrm>
            <a:custGeom>
              <a:avLst/>
              <a:gdLst/>
              <a:ahLst/>
              <a:cxnLst/>
              <a:rect l="l" t="t" r="r" b="b"/>
              <a:pathLst>
                <a:path w="8229600" h="10287000">
                  <a:moveTo>
                    <a:pt x="0" y="0"/>
                  </a:moveTo>
                  <a:lnTo>
                    <a:pt x="8229600" y="0"/>
                  </a:lnTo>
                  <a:lnTo>
                    <a:pt x="82296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2500" r="-12500"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670206" y="0"/>
              <a:ext cx="17617794" cy="10287000"/>
            </a:xfrm>
            <a:custGeom>
              <a:avLst/>
              <a:gdLst/>
              <a:ahLst/>
              <a:cxnLst/>
              <a:rect l="l" t="t" r="r" b="b"/>
              <a:pathLst>
                <a:path w="17617794" h="10287000">
                  <a:moveTo>
                    <a:pt x="0" y="0"/>
                  </a:moveTo>
                  <a:lnTo>
                    <a:pt x="17617794" y="0"/>
                  </a:lnTo>
                  <a:lnTo>
                    <a:pt x="17617794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6459" b="-34803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12235214" y="463425"/>
            <a:ext cx="5024086" cy="101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26"/>
              </a:lnSpc>
            </a:pPr>
            <a:r>
              <a:rPr lang="en-US" sz="5961" spc="584" dirty="0">
                <a:solidFill>
                  <a:srgbClr val="231F20"/>
                </a:solidFill>
                <a:latin typeface="TT Drugs Bold"/>
              </a:rPr>
              <a:t>INICIO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23138" y="2050830"/>
            <a:ext cx="937219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>
                <a:solidFill>
                  <a:srgbClr val="000000"/>
                </a:solidFill>
                <a:latin typeface="TT Drugs"/>
              </a:rPr>
              <a:t>01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419600" y="4810125"/>
            <a:ext cx="937219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dirty="0">
                <a:solidFill>
                  <a:srgbClr val="000000"/>
                </a:solidFill>
                <a:latin typeface="TT Drugs"/>
              </a:rPr>
              <a:t>02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23138" y="8420100"/>
            <a:ext cx="937219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dirty="0">
                <a:solidFill>
                  <a:srgbClr val="000000"/>
                </a:solidFill>
                <a:latin typeface="TT Drugs"/>
              </a:rPr>
              <a:t>03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479531" y="1241826"/>
            <a:ext cx="5790503" cy="41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n-US" sz="2524" spc="247" dirty="0">
                <a:solidFill>
                  <a:srgbClr val="231F20"/>
                </a:solidFill>
                <a:latin typeface="TT Drugs Bold"/>
              </a:rPr>
              <a:t>NOMBRE DE LA CONFERENCIA: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791200" y="3619500"/>
            <a:ext cx="6076629" cy="428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83"/>
              </a:lnSpc>
              <a:spcBef>
                <a:spcPct val="0"/>
              </a:spcBef>
            </a:pPr>
            <a:r>
              <a:rPr lang="en-US" sz="2524" spc="247" dirty="0">
                <a:solidFill>
                  <a:srgbClr val="231F20"/>
                </a:solidFill>
                <a:latin typeface="TT Drugs Bold"/>
              </a:rPr>
              <a:t>MESA DE TRABAJO: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479531" y="7649156"/>
            <a:ext cx="6076629" cy="41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83"/>
              </a:lnSpc>
              <a:spcBef>
                <a:spcPct val="0"/>
              </a:spcBef>
            </a:pPr>
            <a:r>
              <a:rPr lang="en-US" sz="2524" spc="247" dirty="0">
                <a:solidFill>
                  <a:srgbClr val="231F20"/>
                </a:solidFill>
                <a:latin typeface="TT Drugs Bold"/>
              </a:rPr>
              <a:t>NOMBRE DEL AUTOR (ES):</a:t>
            </a:r>
          </a:p>
        </p:txBody>
      </p:sp>
      <p:sp>
        <p:nvSpPr>
          <p:cNvPr id="17" name="AutoShape 17"/>
          <p:cNvSpPr/>
          <p:nvPr/>
        </p:nvSpPr>
        <p:spPr>
          <a:xfrm flipH="1" flipV="1">
            <a:off x="2279407" y="1099341"/>
            <a:ext cx="2335" cy="2569726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diamond" w="lg" len="lg"/>
            <a:tailEnd type="diamond" w="lg" len="lg"/>
          </a:ln>
        </p:spPr>
      </p:sp>
      <p:sp>
        <p:nvSpPr>
          <p:cNvPr id="18" name="AutoShape 18"/>
          <p:cNvSpPr/>
          <p:nvPr/>
        </p:nvSpPr>
        <p:spPr>
          <a:xfrm flipH="1" flipV="1">
            <a:off x="5523157" y="3858637"/>
            <a:ext cx="2335" cy="2569726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diamond" w="lg" len="lg"/>
            <a:tailEnd type="diamond" w="lg" len="lg"/>
          </a:ln>
        </p:spPr>
      </p:sp>
      <p:sp>
        <p:nvSpPr>
          <p:cNvPr id="19" name="AutoShape 19"/>
          <p:cNvSpPr/>
          <p:nvPr/>
        </p:nvSpPr>
        <p:spPr>
          <a:xfrm flipH="1" flipV="1">
            <a:off x="2279407" y="7402296"/>
            <a:ext cx="2335" cy="2569726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diamond" w="lg" len="lg"/>
            <a:tailEnd type="diamond" w="lg" len="lg"/>
          </a:ln>
        </p:spPr>
      </p:sp>
      <p:grpSp>
        <p:nvGrpSpPr>
          <p:cNvPr id="20" name="Group 20"/>
          <p:cNvGrpSpPr/>
          <p:nvPr/>
        </p:nvGrpSpPr>
        <p:grpSpPr>
          <a:xfrm>
            <a:off x="670206" y="0"/>
            <a:ext cx="10187166" cy="388575"/>
            <a:chOff x="0" y="0"/>
            <a:chExt cx="2683040" cy="10234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683040" cy="102341"/>
            </a:xfrm>
            <a:custGeom>
              <a:avLst/>
              <a:gdLst/>
              <a:ahLst/>
              <a:cxnLst/>
              <a:rect l="l" t="t" r="r" b="b"/>
              <a:pathLst>
                <a:path w="2683040" h="102341">
                  <a:moveTo>
                    <a:pt x="0" y="0"/>
                  </a:moveTo>
                  <a:lnTo>
                    <a:pt x="2683040" y="0"/>
                  </a:lnTo>
                  <a:lnTo>
                    <a:pt x="2683040" y="102341"/>
                  </a:lnTo>
                  <a:lnTo>
                    <a:pt x="0" y="102341"/>
                  </a:lnTo>
                  <a:close/>
                </a:path>
              </a:pathLst>
            </a:custGeom>
            <a:solidFill>
              <a:srgbClr val="FFC700"/>
            </a:solidFill>
            <a:ln>
              <a:noFill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70206" y="0"/>
            <a:ext cx="330536" cy="5163762"/>
            <a:chOff x="0" y="0"/>
            <a:chExt cx="87055" cy="136000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7055" cy="1360003"/>
            </a:xfrm>
            <a:custGeom>
              <a:avLst/>
              <a:gdLst/>
              <a:ahLst/>
              <a:cxnLst/>
              <a:rect l="l" t="t" r="r" b="b"/>
              <a:pathLst>
                <a:path w="87055" h="1360003">
                  <a:moveTo>
                    <a:pt x="0" y="0"/>
                  </a:moveTo>
                  <a:lnTo>
                    <a:pt x="87055" y="0"/>
                  </a:lnTo>
                  <a:lnTo>
                    <a:pt x="87055" y="1360003"/>
                  </a:lnTo>
                  <a:lnTo>
                    <a:pt x="0" y="1360003"/>
                  </a:lnTo>
                  <a:close/>
                </a:path>
              </a:pathLst>
            </a:custGeom>
            <a:solidFill>
              <a:srgbClr val="FFC700"/>
            </a:solidFill>
            <a:ln>
              <a:noFill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 rot="-10800000">
            <a:off x="8100834" y="9871120"/>
            <a:ext cx="10187166" cy="388575"/>
            <a:chOff x="0" y="0"/>
            <a:chExt cx="2683040" cy="10234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683040" cy="102341"/>
            </a:xfrm>
            <a:custGeom>
              <a:avLst/>
              <a:gdLst/>
              <a:ahLst/>
              <a:cxnLst/>
              <a:rect l="l" t="t" r="r" b="b"/>
              <a:pathLst>
                <a:path w="2683040" h="102341">
                  <a:moveTo>
                    <a:pt x="0" y="0"/>
                  </a:moveTo>
                  <a:lnTo>
                    <a:pt x="2683040" y="0"/>
                  </a:lnTo>
                  <a:lnTo>
                    <a:pt x="2683040" y="102341"/>
                  </a:lnTo>
                  <a:lnTo>
                    <a:pt x="0" y="102341"/>
                  </a:lnTo>
                  <a:close/>
                </a:path>
              </a:pathLst>
            </a:custGeom>
            <a:solidFill>
              <a:srgbClr val="043F66"/>
            </a:solidFill>
            <a:ln>
              <a:noFill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 rot="-10800000">
            <a:off x="17957464" y="5095933"/>
            <a:ext cx="330536" cy="5163762"/>
            <a:chOff x="0" y="0"/>
            <a:chExt cx="87055" cy="1360003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7055" cy="1360003"/>
            </a:xfrm>
            <a:custGeom>
              <a:avLst/>
              <a:gdLst/>
              <a:ahLst/>
              <a:cxnLst/>
              <a:rect l="l" t="t" r="r" b="b"/>
              <a:pathLst>
                <a:path w="87055" h="1360003">
                  <a:moveTo>
                    <a:pt x="0" y="0"/>
                  </a:moveTo>
                  <a:lnTo>
                    <a:pt x="87055" y="0"/>
                  </a:lnTo>
                  <a:lnTo>
                    <a:pt x="87055" y="1360003"/>
                  </a:lnTo>
                  <a:lnTo>
                    <a:pt x="0" y="1360003"/>
                  </a:lnTo>
                  <a:close/>
                </a:path>
              </a:pathLst>
            </a:custGeom>
            <a:solidFill>
              <a:srgbClr val="043F66"/>
            </a:solidFill>
            <a:ln>
              <a:noFill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2" name="TextBox 14">
            <a:extLst>
              <a:ext uri="{FF2B5EF4-FFF2-40B4-BE49-F238E27FC236}">
                <a16:creationId xmlns:a16="http://schemas.microsoft.com/office/drawing/2014/main" id="{2487A778-8755-3ADA-FED1-3EF75963987B}"/>
              </a:ext>
            </a:extLst>
          </p:cNvPr>
          <p:cNvSpPr txBox="1"/>
          <p:nvPr/>
        </p:nvSpPr>
        <p:spPr>
          <a:xfrm>
            <a:off x="2528614" y="2176032"/>
            <a:ext cx="13479979" cy="8599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n-US" sz="2524" spc="247" dirty="0">
                <a:solidFill>
                  <a:srgbClr val="231F20"/>
                </a:solidFill>
                <a:latin typeface="TT Drugs Bold"/>
              </a:rPr>
              <a:t>AQUI DEBEN ANOTAR EL NOMBRE DE SU INVESTIGACIÓN</a:t>
            </a:r>
          </a:p>
          <a:p>
            <a:pPr>
              <a:lnSpc>
                <a:spcPts val="3483"/>
              </a:lnSpc>
            </a:pPr>
            <a:endParaRPr lang="en-US" sz="2524" spc="247" dirty="0">
              <a:solidFill>
                <a:srgbClr val="231F20"/>
              </a:solidFill>
              <a:latin typeface="TT Drugs Bold"/>
            </a:endParaRPr>
          </a:p>
        </p:txBody>
      </p:sp>
      <p:sp>
        <p:nvSpPr>
          <p:cNvPr id="33" name="TextBox 14">
            <a:extLst>
              <a:ext uri="{FF2B5EF4-FFF2-40B4-BE49-F238E27FC236}">
                <a16:creationId xmlns:a16="http://schemas.microsoft.com/office/drawing/2014/main" id="{5498B614-D737-ED34-FF33-E9C9EC4D0952}"/>
              </a:ext>
            </a:extLst>
          </p:cNvPr>
          <p:cNvSpPr txBox="1"/>
          <p:nvPr/>
        </p:nvSpPr>
        <p:spPr>
          <a:xfrm>
            <a:off x="5791199" y="4186066"/>
            <a:ext cx="12342065" cy="3100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s-MX" sz="2400" b="1" spc="247" dirty="0">
                <a:solidFill>
                  <a:srgbClr val="FF0000"/>
                </a:solidFill>
                <a:latin typeface="TT Drugs Bold"/>
              </a:rPr>
              <a:t>DEJAR SOLO LA MESA DE TRABAJO EN LA QUE PARTICIPARÁ</a:t>
            </a:r>
            <a:r>
              <a:rPr lang="es-MX" sz="2400" spc="247" dirty="0">
                <a:solidFill>
                  <a:srgbClr val="FF0000"/>
                </a:solidFill>
                <a:latin typeface="TT Drugs Bold"/>
              </a:rPr>
              <a:t>:  </a:t>
            </a:r>
          </a:p>
          <a:p>
            <a:pPr marL="342900" indent="-342900">
              <a:lnSpc>
                <a:spcPts val="3483"/>
              </a:lnSpc>
              <a:buFont typeface="Arial" panose="020B0604020202020204" pitchFamily="34" charset="0"/>
              <a:buChar char="•"/>
            </a:pPr>
            <a:r>
              <a:rPr lang="es-MX" sz="2400" spc="247" dirty="0">
                <a:solidFill>
                  <a:srgbClr val="231F20"/>
                </a:solidFill>
                <a:latin typeface="TT Drugs Bold"/>
              </a:rPr>
              <a:t>MESA 1: CONTRATO COLECTIVO DE TRABAJO</a:t>
            </a:r>
          </a:p>
          <a:p>
            <a:pPr marL="342900" indent="-342900">
              <a:lnSpc>
                <a:spcPts val="3483"/>
              </a:lnSpc>
              <a:buFont typeface="Arial" panose="020B0604020202020204" pitchFamily="34" charset="0"/>
              <a:buChar char="•"/>
            </a:pPr>
            <a:r>
              <a:rPr lang="es-MX" sz="2400" spc="247" dirty="0">
                <a:solidFill>
                  <a:srgbClr val="231F20"/>
                </a:solidFill>
                <a:latin typeface="TT Drugs Bold"/>
              </a:rPr>
              <a:t>MESA 2: SEGURIDAD SOCIAL</a:t>
            </a:r>
          </a:p>
          <a:p>
            <a:pPr marL="342900" indent="-342900">
              <a:lnSpc>
                <a:spcPts val="3483"/>
              </a:lnSpc>
              <a:buFont typeface="Arial" panose="020B0604020202020204" pitchFamily="34" charset="0"/>
              <a:buChar char="•"/>
            </a:pPr>
            <a:r>
              <a:rPr lang="es-MX" sz="2400" spc="247" dirty="0">
                <a:solidFill>
                  <a:srgbClr val="231F20"/>
                </a:solidFill>
                <a:latin typeface="TT Drugs Bold"/>
              </a:rPr>
              <a:t>MESA 3: ESTÍMULOS AL DESEMPEÑO DEL PERSONAL ACADÉMICO</a:t>
            </a:r>
          </a:p>
          <a:p>
            <a:pPr marL="342900" indent="-342900">
              <a:lnSpc>
                <a:spcPts val="3483"/>
              </a:lnSpc>
              <a:buFont typeface="Arial" panose="020B0604020202020204" pitchFamily="34" charset="0"/>
              <a:buChar char="•"/>
            </a:pPr>
            <a:r>
              <a:rPr lang="es-MX" sz="2400" spc="247" dirty="0">
                <a:solidFill>
                  <a:srgbClr val="231F20"/>
                </a:solidFill>
                <a:latin typeface="TT Drugs Bold"/>
              </a:rPr>
              <a:t>MESA 4: FINANCIAMIENTO DE LA EDUCACIÓN SUPERIOR</a:t>
            </a:r>
          </a:p>
          <a:p>
            <a:pPr marL="342900" indent="-342900">
              <a:lnSpc>
                <a:spcPts val="3483"/>
              </a:lnSpc>
              <a:buFont typeface="Arial" panose="020B0604020202020204" pitchFamily="34" charset="0"/>
              <a:buChar char="•"/>
            </a:pPr>
            <a:r>
              <a:rPr lang="es-MX" sz="2400" spc="247" dirty="0">
                <a:solidFill>
                  <a:srgbClr val="231F20"/>
                </a:solidFill>
                <a:latin typeface="TT Drugs Bold"/>
              </a:rPr>
              <a:t>MESA 5: IMPLICACIONES DE USAR HERRAMIENTAS DE INTELIGENCIA ARTIFICIAL EN LA DOCENCIA </a:t>
            </a:r>
          </a:p>
        </p:txBody>
      </p:sp>
      <p:sp>
        <p:nvSpPr>
          <p:cNvPr id="34" name="TextBox 14">
            <a:extLst>
              <a:ext uri="{FF2B5EF4-FFF2-40B4-BE49-F238E27FC236}">
                <a16:creationId xmlns:a16="http://schemas.microsoft.com/office/drawing/2014/main" id="{7DC672CC-951D-7031-167F-519A3C2B6207}"/>
              </a:ext>
            </a:extLst>
          </p:cNvPr>
          <p:cNvSpPr txBox="1"/>
          <p:nvPr/>
        </p:nvSpPr>
        <p:spPr>
          <a:xfrm>
            <a:off x="2479530" y="8557879"/>
            <a:ext cx="13950431" cy="1308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3483"/>
              </a:lnSpc>
              <a:buFont typeface="Arial" panose="020B0604020202020204" pitchFamily="34" charset="0"/>
              <a:buChar char="•"/>
            </a:pPr>
            <a:r>
              <a:rPr lang="es-MX" sz="2524" spc="247" dirty="0">
                <a:solidFill>
                  <a:srgbClr val="231F20"/>
                </a:solidFill>
                <a:latin typeface="TT Drugs Bold"/>
              </a:rPr>
              <a:t>ANOTAR UN MÁXIMO DE 3 AUTORES</a:t>
            </a:r>
          </a:p>
          <a:p>
            <a:pPr marL="457200" indent="-457200">
              <a:lnSpc>
                <a:spcPts val="3483"/>
              </a:lnSpc>
              <a:buFont typeface="Arial" panose="020B0604020202020204" pitchFamily="34" charset="0"/>
              <a:buChar char="•"/>
            </a:pPr>
            <a:r>
              <a:rPr lang="en-US" sz="2524" spc="247" dirty="0">
                <a:solidFill>
                  <a:srgbClr val="231F20"/>
                </a:solidFill>
                <a:latin typeface="TT Drugs Bold"/>
              </a:rPr>
              <a:t>.</a:t>
            </a:r>
          </a:p>
          <a:p>
            <a:pPr marL="457200" indent="-457200">
              <a:lnSpc>
                <a:spcPts val="3483"/>
              </a:lnSpc>
              <a:buFont typeface="Arial" panose="020B0604020202020204" pitchFamily="34" charset="0"/>
              <a:buChar char="•"/>
            </a:pPr>
            <a:r>
              <a:rPr lang="en-US" sz="2524" spc="247" dirty="0">
                <a:solidFill>
                  <a:srgbClr val="231F20"/>
                </a:solidFill>
                <a:latin typeface="TT Drugs Bold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>
            <a:extLst>
              <a:ext uri="{FF2B5EF4-FFF2-40B4-BE49-F238E27FC236}">
                <a16:creationId xmlns:a16="http://schemas.microsoft.com/office/drawing/2014/main" id="{D8F8C4BB-45A5-E2EA-010B-A40434DE1E7C}"/>
              </a:ext>
            </a:extLst>
          </p:cNvPr>
          <p:cNvSpPr/>
          <p:nvPr/>
        </p:nvSpPr>
        <p:spPr>
          <a:xfrm>
            <a:off x="10058400" y="0"/>
            <a:ext cx="8229600" cy="10287000"/>
          </a:xfrm>
          <a:custGeom>
            <a:avLst/>
            <a:gdLst/>
            <a:ahLst/>
            <a:cxnLst/>
            <a:rect l="l" t="t" r="r" b="b"/>
            <a:pathLst>
              <a:path w="8229600" h="10287000">
                <a:moveTo>
                  <a:pt x="0" y="0"/>
                </a:moveTo>
                <a:lnTo>
                  <a:pt x="8229600" y="0"/>
                </a:lnTo>
                <a:lnTo>
                  <a:pt x="82296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500" r="-12500"/>
            </a:stretch>
          </a:blipFill>
        </p:spPr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DD43FAD2-7A9C-E61F-7F6D-FBB0C65E1D4C}"/>
              </a:ext>
            </a:extLst>
          </p:cNvPr>
          <p:cNvSpPr/>
          <p:nvPr/>
        </p:nvSpPr>
        <p:spPr>
          <a:xfrm>
            <a:off x="15594" y="0"/>
            <a:ext cx="176022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748" b="-38029"/>
            </a:stretch>
          </a:blipFill>
        </p:spPr>
        <p:txBody>
          <a:bodyPr/>
          <a:lstStyle/>
          <a:p>
            <a:endParaRPr lang="es-MX" dirty="0"/>
          </a:p>
        </p:txBody>
      </p:sp>
      <p:grpSp>
        <p:nvGrpSpPr>
          <p:cNvPr id="4" name="Group 20">
            <a:extLst>
              <a:ext uri="{FF2B5EF4-FFF2-40B4-BE49-F238E27FC236}">
                <a16:creationId xmlns:a16="http://schemas.microsoft.com/office/drawing/2014/main" id="{99C016D4-D338-C153-1E1B-CAA2B6D205EC}"/>
              </a:ext>
            </a:extLst>
          </p:cNvPr>
          <p:cNvGrpSpPr/>
          <p:nvPr/>
        </p:nvGrpSpPr>
        <p:grpSpPr>
          <a:xfrm>
            <a:off x="0" y="0"/>
            <a:ext cx="10187166" cy="388575"/>
            <a:chOff x="0" y="0"/>
            <a:chExt cx="2683040" cy="102341"/>
          </a:xfrm>
        </p:grpSpPr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B707C955-CA68-44F6-DFA0-B184F4E6AC79}"/>
                </a:ext>
              </a:extLst>
            </p:cNvPr>
            <p:cNvSpPr/>
            <p:nvPr/>
          </p:nvSpPr>
          <p:spPr>
            <a:xfrm>
              <a:off x="0" y="0"/>
              <a:ext cx="2683040" cy="102341"/>
            </a:xfrm>
            <a:custGeom>
              <a:avLst/>
              <a:gdLst/>
              <a:ahLst/>
              <a:cxnLst/>
              <a:rect l="l" t="t" r="r" b="b"/>
              <a:pathLst>
                <a:path w="2683040" h="102341">
                  <a:moveTo>
                    <a:pt x="0" y="0"/>
                  </a:moveTo>
                  <a:lnTo>
                    <a:pt x="2683040" y="0"/>
                  </a:lnTo>
                  <a:lnTo>
                    <a:pt x="2683040" y="102341"/>
                  </a:lnTo>
                  <a:lnTo>
                    <a:pt x="0" y="102341"/>
                  </a:lnTo>
                  <a:close/>
                </a:path>
              </a:pathLst>
            </a:custGeom>
            <a:solidFill>
              <a:srgbClr val="FFC700"/>
            </a:solidFill>
            <a:ln>
              <a:noFill/>
            </a:ln>
          </p:spPr>
        </p:sp>
        <p:sp>
          <p:nvSpPr>
            <p:cNvPr id="6" name="TextBox 22">
              <a:extLst>
                <a:ext uri="{FF2B5EF4-FFF2-40B4-BE49-F238E27FC236}">
                  <a16:creationId xmlns:a16="http://schemas.microsoft.com/office/drawing/2014/main" id="{DA41F341-E6C3-7B02-A98C-1B65BAC3B773}"/>
                </a:ext>
              </a:extLst>
            </p:cNvPr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23">
            <a:extLst>
              <a:ext uri="{FF2B5EF4-FFF2-40B4-BE49-F238E27FC236}">
                <a16:creationId xmlns:a16="http://schemas.microsoft.com/office/drawing/2014/main" id="{30D7162B-E8DC-F694-008C-E68EBE430DC8}"/>
              </a:ext>
            </a:extLst>
          </p:cNvPr>
          <p:cNvGrpSpPr/>
          <p:nvPr/>
        </p:nvGrpSpPr>
        <p:grpSpPr>
          <a:xfrm>
            <a:off x="0" y="0"/>
            <a:ext cx="330536" cy="5163762"/>
            <a:chOff x="0" y="0"/>
            <a:chExt cx="87055" cy="1360003"/>
          </a:xfrm>
        </p:grpSpPr>
        <p:sp>
          <p:nvSpPr>
            <p:cNvPr id="8" name="Freeform 24">
              <a:extLst>
                <a:ext uri="{FF2B5EF4-FFF2-40B4-BE49-F238E27FC236}">
                  <a16:creationId xmlns:a16="http://schemas.microsoft.com/office/drawing/2014/main" id="{9C5FC3CB-E06A-8023-423D-CCE3BC1C9662}"/>
                </a:ext>
              </a:extLst>
            </p:cNvPr>
            <p:cNvSpPr/>
            <p:nvPr/>
          </p:nvSpPr>
          <p:spPr>
            <a:xfrm>
              <a:off x="0" y="0"/>
              <a:ext cx="87055" cy="1360003"/>
            </a:xfrm>
            <a:custGeom>
              <a:avLst/>
              <a:gdLst/>
              <a:ahLst/>
              <a:cxnLst/>
              <a:rect l="l" t="t" r="r" b="b"/>
              <a:pathLst>
                <a:path w="87055" h="1360003">
                  <a:moveTo>
                    <a:pt x="0" y="0"/>
                  </a:moveTo>
                  <a:lnTo>
                    <a:pt x="87055" y="0"/>
                  </a:lnTo>
                  <a:lnTo>
                    <a:pt x="87055" y="1360003"/>
                  </a:lnTo>
                  <a:lnTo>
                    <a:pt x="0" y="1360003"/>
                  </a:lnTo>
                  <a:close/>
                </a:path>
              </a:pathLst>
            </a:custGeom>
            <a:solidFill>
              <a:srgbClr val="FFC700"/>
            </a:solidFill>
            <a:ln>
              <a:noFill/>
            </a:ln>
          </p:spPr>
        </p:sp>
        <p:sp>
          <p:nvSpPr>
            <p:cNvPr id="9" name="TextBox 25">
              <a:extLst>
                <a:ext uri="{FF2B5EF4-FFF2-40B4-BE49-F238E27FC236}">
                  <a16:creationId xmlns:a16="http://schemas.microsoft.com/office/drawing/2014/main" id="{337AD7C0-519E-390F-24E6-8B2DB4BCFB47}"/>
                </a:ext>
              </a:extLst>
            </p:cNvPr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26">
            <a:extLst>
              <a:ext uri="{FF2B5EF4-FFF2-40B4-BE49-F238E27FC236}">
                <a16:creationId xmlns:a16="http://schemas.microsoft.com/office/drawing/2014/main" id="{CB3896F6-A0EC-3149-0E98-C230149C1062}"/>
              </a:ext>
            </a:extLst>
          </p:cNvPr>
          <p:cNvGrpSpPr/>
          <p:nvPr/>
        </p:nvGrpSpPr>
        <p:grpSpPr>
          <a:xfrm rot="-10800000">
            <a:off x="7467600" y="9936525"/>
            <a:ext cx="10187166" cy="388575"/>
            <a:chOff x="0" y="0"/>
            <a:chExt cx="2683040" cy="102341"/>
          </a:xfrm>
        </p:grpSpPr>
        <p:sp>
          <p:nvSpPr>
            <p:cNvPr id="11" name="Freeform 27">
              <a:extLst>
                <a:ext uri="{FF2B5EF4-FFF2-40B4-BE49-F238E27FC236}">
                  <a16:creationId xmlns:a16="http://schemas.microsoft.com/office/drawing/2014/main" id="{ED439A6B-D94A-29DA-2968-85C778AB6413}"/>
                </a:ext>
              </a:extLst>
            </p:cNvPr>
            <p:cNvSpPr/>
            <p:nvPr/>
          </p:nvSpPr>
          <p:spPr>
            <a:xfrm>
              <a:off x="0" y="0"/>
              <a:ext cx="2683040" cy="102341"/>
            </a:xfrm>
            <a:custGeom>
              <a:avLst/>
              <a:gdLst/>
              <a:ahLst/>
              <a:cxnLst/>
              <a:rect l="l" t="t" r="r" b="b"/>
              <a:pathLst>
                <a:path w="2683040" h="102341">
                  <a:moveTo>
                    <a:pt x="0" y="0"/>
                  </a:moveTo>
                  <a:lnTo>
                    <a:pt x="2683040" y="0"/>
                  </a:lnTo>
                  <a:lnTo>
                    <a:pt x="2683040" y="102341"/>
                  </a:lnTo>
                  <a:lnTo>
                    <a:pt x="0" y="102341"/>
                  </a:lnTo>
                  <a:close/>
                </a:path>
              </a:pathLst>
            </a:custGeom>
            <a:solidFill>
              <a:srgbClr val="043F66"/>
            </a:solidFill>
            <a:ln>
              <a:noFill/>
            </a:ln>
          </p:spPr>
        </p:sp>
        <p:sp>
          <p:nvSpPr>
            <p:cNvPr id="12" name="TextBox 28">
              <a:extLst>
                <a:ext uri="{FF2B5EF4-FFF2-40B4-BE49-F238E27FC236}">
                  <a16:creationId xmlns:a16="http://schemas.microsoft.com/office/drawing/2014/main" id="{034D36F5-E65A-7D4B-8E67-1F6E4DAE6811}"/>
                </a:ext>
              </a:extLst>
            </p:cNvPr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29">
            <a:extLst>
              <a:ext uri="{FF2B5EF4-FFF2-40B4-BE49-F238E27FC236}">
                <a16:creationId xmlns:a16="http://schemas.microsoft.com/office/drawing/2014/main" id="{929BB3E6-B938-91B0-BF37-E3AA35596005}"/>
              </a:ext>
            </a:extLst>
          </p:cNvPr>
          <p:cNvGrpSpPr/>
          <p:nvPr/>
        </p:nvGrpSpPr>
        <p:grpSpPr>
          <a:xfrm rot="-10800000">
            <a:off x="17324230" y="5161338"/>
            <a:ext cx="330536" cy="5163762"/>
            <a:chOff x="0" y="0"/>
            <a:chExt cx="87055" cy="1360003"/>
          </a:xfrm>
        </p:grpSpPr>
        <p:sp>
          <p:nvSpPr>
            <p:cNvPr id="14" name="Freeform 30">
              <a:extLst>
                <a:ext uri="{FF2B5EF4-FFF2-40B4-BE49-F238E27FC236}">
                  <a16:creationId xmlns:a16="http://schemas.microsoft.com/office/drawing/2014/main" id="{8BBD1A41-BDCB-06A1-FF96-5F14776CBCA3}"/>
                </a:ext>
              </a:extLst>
            </p:cNvPr>
            <p:cNvSpPr/>
            <p:nvPr/>
          </p:nvSpPr>
          <p:spPr>
            <a:xfrm>
              <a:off x="0" y="0"/>
              <a:ext cx="87055" cy="1360003"/>
            </a:xfrm>
            <a:custGeom>
              <a:avLst/>
              <a:gdLst/>
              <a:ahLst/>
              <a:cxnLst/>
              <a:rect l="l" t="t" r="r" b="b"/>
              <a:pathLst>
                <a:path w="87055" h="1360003">
                  <a:moveTo>
                    <a:pt x="0" y="0"/>
                  </a:moveTo>
                  <a:lnTo>
                    <a:pt x="87055" y="0"/>
                  </a:lnTo>
                  <a:lnTo>
                    <a:pt x="87055" y="1360003"/>
                  </a:lnTo>
                  <a:lnTo>
                    <a:pt x="0" y="1360003"/>
                  </a:lnTo>
                  <a:close/>
                </a:path>
              </a:pathLst>
            </a:custGeom>
            <a:solidFill>
              <a:srgbClr val="043F66"/>
            </a:solidFill>
            <a:ln>
              <a:noFill/>
            </a:ln>
          </p:spPr>
        </p:sp>
        <p:sp>
          <p:nvSpPr>
            <p:cNvPr id="15" name="TextBox 31">
              <a:extLst>
                <a:ext uri="{FF2B5EF4-FFF2-40B4-BE49-F238E27FC236}">
                  <a16:creationId xmlns:a16="http://schemas.microsoft.com/office/drawing/2014/main" id="{2D3E7CE2-1F7E-4E4F-460F-0BB01FF605F6}"/>
                </a:ext>
              </a:extLst>
            </p:cNvPr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TextBox 10">
            <a:extLst>
              <a:ext uri="{FF2B5EF4-FFF2-40B4-BE49-F238E27FC236}">
                <a16:creationId xmlns:a16="http://schemas.microsoft.com/office/drawing/2014/main" id="{99DCF795-EF78-09E2-E638-CCB98E887CD5}"/>
              </a:ext>
            </a:extLst>
          </p:cNvPr>
          <p:cNvSpPr txBox="1"/>
          <p:nvPr/>
        </p:nvSpPr>
        <p:spPr>
          <a:xfrm>
            <a:off x="6631956" y="570231"/>
            <a:ext cx="5024086" cy="964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26"/>
              </a:lnSpc>
            </a:pPr>
            <a:r>
              <a:rPr lang="en-US" sz="5961" spc="584" dirty="0">
                <a:solidFill>
                  <a:srgbClr val="231F20"/>
                </a:solidFill>
                <a:latin typeface="TT Drugs Bold"/>
              </a:rPr>
              <a:t>RESUMEN</a:t>
            </a: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EABFAA37-9C60-DB15-1CAF-428E8A96DD28}"/>
              </a:ext>
            </a:extLst>
          </p:cNvPr>
          <p:cNvSpPr txBox="1"/>
          <p:nvPr/>
        </p:nvSpPr>
        <p:spPr>
          <a:xfrm>
            <a:off x="914400" y="3744609"/>
            <a:ext cx="15621000" cy="4110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3483"/>
              </a:lnSpc>
              <a:spcBef>
                <a:spcPct val="0"/>
              </a:spcBef>
            </a:pPr>
            <a:r>
              <a:rPr lang="es-MX" sz="2524" spc="247" dirty="0">
                <a:solidFill>
                  <a:srgbClr val="231F20"/>
                </a:solidFill>
                <a:latin typeface="TT Drugs Bold"/>
              </a:rPr>
              <a:t>REALIZAR UNA SÍNTESIS DE LOS CONTENIDOS QUE ABARCA SU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3829641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9748" b="-3802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144000" y="199567"/>
            <a:ext cx="7071078" cy="981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22"/>
              </a:lnSpc>
            </a:pPr>
            <a:r>
              <a:rPr lang="en-US" sz="5813" spc="569" dirty="0">
                <a:solidFill>
                  <a:srgbClr val="231F20"/>
                </a:solidFill>
                <a:latin typeface="TT Drugs Bold"/>
              </a:rPr>
              <a:t>INTRODUCCIÓN</a:t>
            </a:r>
          </a:p>
        </p:txBody>
      </p:sp>
      <p:sp>
        <p:nvSpPr>
          <p:cNvPr id="4" name="Freeform 4"/>
          <p:cNvSpPr/>
          <p:nvPr/>
        </p:nvSpPr>
        <p:spPr>
          <a:xfrm rot="-10800000">
            <a:off x="0" y="5443"/>
            <a:ext cx="7262322" cy="2086267"/>
          </a:xfrm>
          <a:custGeom>
            <a:avLst/>
            <a:gdLst/>
            <a:ahLst/>
            <a:cxnLst/>
            <a:rect l="l" t="t" r="r" b="b"/>
            <a:pathLst>
              <a:path w="7262322" h="2086267">
                <a:moveTo>
                  <a:pt x="0" y="0"/>
                </a:moveTo>
                <a:lnTo>
                  <a:pt x="7262322" y="0"/>
                </a:lnTo>
                <a:lnTo>
                  <a:pt x="7262322" y="2086267"/>
                </a:lnTo>
                <a:lnTo>
                  <a:pt x="0" y="20862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800000" flipH="1" flipV="1">
            <a:off x="11025678" y="8200733"/>
            <a:ext cx="7262322" cy="2086267"/>
          </a:xfrm>
          <a:custGeom>
            <a:avLst/>
            <a:gdLst/>
            <a:ahLst/>
            <a:cxnLst/>
            <a:rect l="l" t="t" r="r" b="b"/>
            <a:pathLst>
              <a:path w="7262322" h="2086267">
                <a:moveTo>
                  <a:pt x="7262322" y="2086267"/>
                </a:moveTo>
                <a:lnTo>
                  <a:pt x="0" y="2086267"/>
                </a:lnTo>
                <a:lnTo>
                  <a:pt x="0" y="0"/>
                </a:lnTo>
                <a:lnTo>
                  <a:pt x="7262322" y="0"/>
                </a:lnTo>
                <a:lnTo>
                  <a:pt x="7262322" y="2086267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488586" y="1880203"/>
            <a:ext cx="15275413" cy="1308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3483"/>
              </a:lnSpc>
              <a:spcBef>
                <a:spcPct val="0"/>
              </a:spcBef>
            </a:pPr>
            <a:r>
              <a:rPr lang="es-MX" sz="2524" spc="247" dirty="0">
                <a:solidFill>
                  <a:srgbClr val="231F20"/>
                </a:solidFill>
                <a:latin typeface="TT Drugs Bold"/>
              </a:rPr>
              <a:t>AQUÍ DEBERÁ PRESENTAR AL PÚBLICO EL TEMA QUE HA ELEGIDO, LA FORMA EN QUE SE HA INVESTIGADO Y LAS RAZONES DEL PORQUE ES INTERESANTE HABER HECHO DICHA INVESTIGACIÓN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9748" b="-38029"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0472713" y="1547639"/>
            <a:ext cx="1271832" cy="1271832"/>
            <a:chOff x="0" y="0"/>
            <a:chExt cx="1758960" cy="175896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758950" cy="1758950"/>
            </a:xfrm>
            <a:custGeom>
              <a:avLst/>
              <a:gdLst/>
              <a:ahLst/>
              <a:cxnLst/>
              <a:rect l="l" t="t" r="r" b="b"/>
              <a:pathLst>
                <a:path w="1758950" h="1758950">
                  <a:moveTo>
                    <a:pt x="0" y="879475"/>
                  </a:moveTo>
                  <a:cubicBezTo>
                    <a:pt x="0" y="393700"/>
                    <a:pt x="393700" y="0"/>
                    <a:pt x="879475" y="0"/>
                  </a:cubicBezTo>
                  <a:cubicBezTo>
                    <a:pt x="1365250" y="0"/>
                    <a:pt x="1758950" y="393700"/>
                    <a:pt x="1758950" y="879475"/>
                  </a:cubicBezTo>
                  <a:cubicBezTo>
                    <a:pt x="1758950" y="1365250"/>
                    <a:pt x="1365250" y="1758950"/>
                    <a:pt x="879475" y="1758950"/>
                  </a:cubicBezTo>
                  <a:cubicBezTo>
                    <a:pt x="393700" y="1758950"/>
                    <a:pt x="0" y="1365250"/>
                    <a:pt x="0" y="87947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4107311" y="432756"/>
            <a:ext cx="10790825" cy="981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22"/>
              </a:lnSpc>
              <a:spcBef>
                <a:spcPct val="0"/>
              </a:spcBef>
            </a:pPr>
            <a:r>
              <a:rPr lang="en-US" sz="5813" spc="569" dirty="0">
                <a:solidFill>
                  <a:srgbClr val="231F20"/>
                </a:solidFill>
                <a:latin typeface="TT Drugs Bold"/>
              </a:rPr>
              <a:t>DESARROLLO DEL TEMA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1927853" y="7229970"/>
            <a:ext cx="2387019" cy="1321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302"/>
              </a:lnSpc>
              <a:spcBef>
                <a:spcPct val="0"/>
              </a:spcBef>
            </a:pPr>
            <a:r>
              <a:rPr lang="en-US" sz="3842" spc="38" dirty="0">
                <a:solidFill>
                  <a:srgbClr val="FFFFFF"/>
                </a:solidFill>
                <a:latin typeface="TT Drugs Bold"/>
              </a:rPr>
              <a:t>Soto y Ochoa</a:t>
            </a:r>
          </a:p>
        </p:txBody>
      </p:sp>
      <p:pic>
        <p:nvPicPr>
          <p:cNvPr id="37" name="Imagen 36" descr="Forma, Círculo&#10;&#10;Descripción generada automáticamente">
            <a:extLst>
              <a:ext uri="{FF2B5EF4-FFF2-40B4-BE49-F238E27FC236}">
                <a16:creationId xmlns:a16="http://schemas.microsoft.com/office/drawing/2014/main" id="{15626FFC-5608-CD55-B271-2C916123BB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0" t="42634"/>
          <a:stretch/>
        </p:blipFill>
        <p:spPr>
          <a:xfrm>
            <a:off x="-1" y="-71718"/>
            <a:ext cx="3326423" cy="2689547"/>
          </a:xfrm>
          <a:prstGeom prst="rect">
            <a:avLst/>
          </a:prstGeom>
        </p:spPr>
      </p:pic>
      <p:pic>
        <p:nvPicPr>
          <p:cNvPr id="39" name="Imagen 38" descr="Forma, Círculo&#10;&#10;Descripción generada automáticamente">
            <a:extLst>
              <a:ext uri="{FF2B5EF4-FFF2-40B4-BE49-F238E27FC236}">
                <a16:creationId xmlns:a16="http://schemas.microsoft.com/office/drawing/2014/main" id="{457F288C-E6C9-D3DA-61DE-D7BB64E5EA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01" r="29549"/>
          <a:stretch/>
        </p:blipFill>
        <p:spPr>
          <a:xfrm>
            <a:off x="15654531" y="0"/>
            <a:ext cx="2633469" cy="2183551"/>
          </a:xfrm>
          <a:prstGeom prst="rect">
            <a:avLst/>
          </a:prstGeom>
        </p:spPr>
      </p:pic>
      <p:pic>
        <p:nvPicPr>
          <p:cNvPr id="43" name="Imagen 42" descr="Forma, Círculo&#10;&#10;Descripción generada automáticamente">
            <a:extLst>
              <a:ext uri="{FF2B5EF4-FFF2-40B4-BE49-F238E27FC236}">
                <a16:creationId xmlns:a16="http://schemas.microsoft.com/office/drawing/2014/main" id="{799A2E3D-E944-3402-A692-BC7D17A500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9" b="62778"/>
          <a:stretch/>
        </p:blipFill>
        <p:spPr>
          <a:xfrm>
            <a:off x="0" y="7647695"/>
            <a:ext cx="3675008" cy="2639305"/>
          </a:xfrm>
          <a:prstGeom prst="rect">
            <a:avLst/>
          </a:prstGeom>
        </p:spPr>
      </p:pic>
      <p:pic>
        <p:nvPicPr>
          <p:cNvPr id="45" name="Imagen 44" descr="Forma, Círculo&#10;&#10;Descripción generada automáticamente">
            <a:extLst>
              <a:ext uri="{FF2B5EF4-FFF2-40B4-BE49-F238E27FC236}">
                <a16:creationId xmlns:a16="http://schemas.microsoft.com/office/drawing/2014/main" id="{BE5C9221-1537-5727-4FF5-6066D852C18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30" b="43673"/>
          <a:stretch/>
        </p:blipFill>
        <p:spPr>
          <a:xfrm>
            <a:off x="15654531" y="7647695"/>
            <a:ext cx="2633469" cy="2639305"/>
          </a:xfrm>
          <a:prstGeom prst="rect">
            <a:avLst/>
          </a:prstGeom>
        </p:spPr>
      </p:pic>
      <p:sp>
        <p:nvSpPr>
          <p:cNvPr id="21" name="TextBox 6">
            <a:extLst>
              <a:ext uri="{FF2B5EF4-FFF2-40B4-BE49-F238E27FC236}">
                <a16:creationId xmlns:a16="http://schemas.microsoft.com/office/drawing/2014/main" id="{245A6D03-0C8A-3A18-7C0C-9892CE24FA3B}"/>
              </a:ext>
            </a:extLst>
          </p:cNvPr>
          <p:cNvSpPr txBox="1"/>
          <p:nvPr/>
        </p:nvSpPr>
        <p:spPr>
          <a:xfrm>
            <a:off x="914400" y="3744609"/>
            <a:ext cx="15621000" cy="17575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3483"/>
              </a:lnSpc>
              <a:spcBef>
                <a:spcPct val="0"/>
              </a:spcBef>
            </a:pPr>
            <a:r>
              <a:rPr lang="es-MX" sz="2524" spc="247" dirty="0">
                <a:solidFill>
                  <a:srgbClr val="231F20"/>
                </a:solidFill>
                <a:latin typeface="TT Drugs Bold"/>
              </a:rPr>
              <a:t>EN ESTE APARTADO DEBERÁ EXPLICAR DE FORMA CLARA, CONCISA, LÓGICA Y ORDENADA LA PROFUNDIDAD DE SUS TEMAS Y SUBTEMAS, DESCRIBIENDO LA PROBLEMÁTICA.</a:t>
            </a:r>
          </a:p>
          <a:p>
            <a:pPr marL="0" lvl="0" indent="0" algn="just">
              <a:lnSpc>
                <a:spcPts val="3483"/>
              </a:lnSpc>
              <a:spcBef>
                <a:spcPct val="0"/>
              </a:spcBef>
            </a:pPr>
            <a:endParaRPr lang="en-US" sz="2524" spc="247" dirty="0">
              <a:solidFill>
                <a:srgbClr val="231F20"/>
              </a:solidFill>
              <a:latin typeface="TT Drugs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9748" b="-3802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351254" y="552379"/>
            <a:ext cx="7585493" cy="940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27"/>
              </a:lnSpc>
              <a:spcBef>
                <a:spcPct val="0"/>
              </a:spcBef>
            </a:pPr>
            <a:r>
              <a:rPr lang="en-US" sz="5527" spc="541">
                <a:solidFill>
                  <a:srgbClr val="231F20"/>
                </a:solidFill>
                <a:latin typeface="TT Drugs Bold"/>
              </a:rPr>
              <a:t>CONCLUSIONES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1721865"/>
            <a:ext cx="1779776" cy="1779777"/>
            <a:chOff x="0" y="0"/>
            <a:chExt cx="812800" cy="406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609600" y="406400"/>
                  </a:lnTo>
                  <a:lnTo>
                    <a:pt x="812800" y="2032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39B54A"/>
            </a:solidFill>
            <a:ln>
              <a:noFill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698500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89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4253864"/>
            <a:ext cx="2315898" cy="1779777"/>
            <a:chOff x="0" y="0"/>
            <a:chExt cx="812800" cy="406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609600" y="406400"/>
                  </a:lnTo>
                  <a:lnTo>
                    <a:pt x="812800" y="2032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FFC700"/>
            </a:solidFill>
            <a:ln>
              <a:noFill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698500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89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0" y="6786116"/>
            <a:ext cx="2808476" cy="1779777"/>
            <a:chOff x="0" y="0"/>
            <a:chExt cx="812800" cy="406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609600" y="406400"/>
                  </a:lnTo>
                  <a:lnTo>
                    <a:pt x="812800" y="2032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043F66"/>
            </a:solidFill>
            <a:ln>
              <a:noFill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698500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89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808476" y="2153200"/>
            <a:ext cx="14717524" cy="8599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483"/>
              </a:lnSpc>
              <a:spcBef>
                <a:spcPct val="0"/>
              </a:spcBef>
            </a:pPr>
            <a:r>
              <a:rPr lang="es-MX" sz="2524" spc="247" dirty="0">
                <a:solidFill>
                  <a:srgbClr val="231F20"/>
                </a:solidFill>
                <a:latin typeface="TT Drugs Bold"/>
              </a:rPr>
              <a:t>AQUÍ SE DEBERÁ DAR A CONOCER DE LA FORMA MÁS CERTERA Y CLARA LAS APORTACIONES MÁS RELEVANTES DURANTE LA INVESTIGACIÓN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9748" b="-38029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4107311" y="432756"/>
            <a:ext cx="10790825" cy="981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22"/>
              </a:lnSpc>
              <a:spcBef>
                <a:spcPct val="0"/>
              </a:spcBef>
            </a:pPr>
            <a:r>
              <a:rPr lang="en-US" sz="5813" spc="2272" dirty="0">
                <a:solidFill>
                  <a:srgbClr val="231F20"/>
                </a:solidFill>
                <a:latin typeface="TT Drugs Bold"/>
              </a:rPr>
              <a:t>PROPUESTA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25418" y="2455421"/>
            <a:ext cx="16124381" cy="17575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83"/>
              </a:lnSpc>
              <a:spcBef>
                <a:spcPct val="0"/>
              </a:spcBef>
            </a:pPr>
            <a:r>
              <a:rPr lang="es-MX" sz="2524" spc="247" dirty="0">
                <a:solidFill>
                  <a:srgbClr val="231F20"/>
                </a:solidFill>
                <a:latin typeface="TT Drugs Bold"/>
              </a:rPr>
              <a:t>EN ESTE APARTADO SE ESTABLEZCA LAS RESPUESTAS PERTINENTES AL PROBLEMA PLANTEADO EN BASE A LA ELABORACIÓN DE ANÁLISIS Y DATOS DE LAS CONCLUSIONES OBTENIDAS</a:t>
            </a:r>
          </a:p>
          <a:p>
            <a:pPr marL="0" lvl="0" indent="0" algn="just">
              <a:lnSpc>
                <a:spcPts val="3483"/>
              </a:lnSpc>
              <a:spcBef>
                <a:spcPct val="0"/>
              </a:spcBef>
            </a:pPr>
            <a:endParaRPr lang="en-US" sz="2524" spc="247" dirty="0">
              <a:solidFill>
                <a:srgbClr val="231F20"/>
              </a:solidFill>
              <a:latin typeface="TT Drugs Bold"/>
            </a:endParaRPr>
          </a:p>
        </p:txBody>
      </p:sp>
      <p:pic>
        <p:nvPicPr>
          <p:cNvPr id="18" name="Imagen 17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7E3A5D3D-1A8B-DA00-578E-40A40FA227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95" t="50000"/>
          <a:stretch/>
        </p:blipFill>
        <p:spPr>
          <a:xfrm>
            <a:off x="0" y="0"/>
            <a:ext cx="2819400" cy="4292180"/>
          </a:xfrm>
          <a:prstGeom prst="rect">
            <a:avLst/>
          </a:prstGeom>
        </p:spPr>
      </p:pic>
      <p:pic>
        <p:nvPicPr>
          <p:cNvPr id="20" name="Imagen 19" descr="Forma&#10;&#10;Descripción generada automáticamente">
            <a:extLst>
              <a:ext uri="{FF2B5EF4-FFF2-40B4-BE49-F238E27FC236}">
                <a16:creationId xmlns:a16="http://schemas.microsoft.com/office/drawing/2014/main" id="{58C8AD2A-47F0-56A0-B942-837DF53A4A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716" b="3021"/>
          <a:stretch/>
        </p:blipFill>
        <p:spPr>
          <a:xfrm>
            <a:off x="15256535" y="1376189"/>
            <a:ext cx="3031465" cy="891081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JJJJJJJ&#10;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748" b="-3802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2360988"/>
            <a:chOff x="0" y="0"/>
            <a:chExt cx="4880466" cy="6300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80466" cy="630070"/>
            </a:xfrm>
            <a:custGeom>
              <a:avLst/>
              <a:gdLst/>
              <a:ahLst/>
              <a:cxnLst/>
              <a:rect l="l" t="t" r="r" b="b"/>
              <a:pathLst>
                <a:path w="4880466" h="630070">
                  <a:moveTo>
                    <a:pt x="1693" y="0"/>
                  </a:moveTo>
                  <a:lnTo>
                    <a:pt x="4878773" y="0"/>
                  </a:lnTo>
                  <a:cubicBezTo>
                    <a:pt x="4879222" y="0"/>
                    <a:pt x="4879653" y="178"/>
                    <a:pt x="4879970" y="496"/>
                  </a:cubicBezTo>
                  <a:cubicBezTo>
                    <a:pt x="4880288" y="814"/>
                    <a:pt x="4880466" y="1244"/>
                    <a:pt x="4880466" y="1693"/>
                  </a:cubicBezTo>
                  <a:lnTo>
                    <a:pt x="4880466" y="628377"/>
                  </a:lnTo>
                  <a:cubicBezTo>
                    <a:pt x="4880466" y="628826"/>
                    <a:pt x="4880288" y="629257"/>
                    <a:pt x="4879970" y="629574"/>
                  </a:cubicBezTo>
                  <a:cubicBezTo>
                    <a:pt x="4879653" y="629892"/>
                    <a:pt x="4879222" y="630070"/>
                    <a:pt x="4878773" y="630070"/>
                  </a:cubicBezTo>
                  <a:lnTo>
                    <a:pt x="1693" y="630070"/>
                  </a:lnTo>
                  <a:cubicBezTo>
                    <a:pt x="1244" y="630070"/>
                    <a:pt x="814" y="629892"/>
                    <a:pt x="496" y="629574"/>
                  </a:cubicBezTo>
                  <a:cubicBezTo>
                    <a:pt x="178" y="629257"/>
                    <a:pt x="0" y="628826"/>
                    <a:pt x="0" y="628377"/>
                  </a:cubicBezTo>
                  <a:lnTo>
                    <a:pt x="0" y="1693"/>
                  </a:lnTo>
                  <a:cubicBezTo>
                    <a:pt x="0" y="1244"/>
                    <a:pt x="178" y="814"/>
                    <a:pt x="496" y="496"/>
                  </a:cubicBezTo>
                  <a:cubicBezTo>
                    <a:pt x="814" y="178"/>
                    <a:pt x="1244" y="0"/>
                    <a:pt x="1693" y="0"/>
                  </a:cubicBezTo>
                  <a:close/>
                </a:path>
              </a:pathLst>
            </a:custGeom>
            <a:solidFill>
              <a:srgbClr val="FFC700"/>
            </a:solidFill>
            <a:ln>
              <a:noFill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2420600" y="201914"/>
            <a:ext cx="3046164" cy="1957160"/>
          </a:xfrm>
          <a:custGeom>
            <a:avLst/>
            <a:gdLst/>
            <a:ahLst/>
            <a:cxnLst/>
            <a:rect l="l" t="t" r="r" b="b"/>
            <a:pathLst>
              <a:path w="3046164" h="1957160">
                <a:moveTo>
                  <a:pt x="0" y="0"/>
                </a:moveTo>
                <a:lnTo>
                  <a:pt x="3046164" y="0"/>
                </a:lnTo>
                <a:lnTo>
                  <a:pt x="3046164" y="1957160"/>
                </a:lnTo>
                <a:lnTo>
                  <a:pt x="0" y="19571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 descr="&#10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4267200" y="7373720"/>
            <a:ext cx="10344346" cy="2322598"/>
          </a:xfrm>
          <a:custGeom>
            <a:avLst/>
            <a:gdLst/>
            <a:ahLst/>
            <a:cxnLst/>
            <a:rect l="l" t="t" r="r" b="b"/>
            <a:pathLst>
              <a:path w="10344346" h="2322598">
                <a:moveTo>
                  <a:pt x="0" y="0"/>
                </a:moveTo>
                <a:lnTo>
                  <a:pt x="10344346" y="0"/>
                </a:lnTo>
                <a:lnTo>
                  <a:pt x="10344346" y="2322599"/>
                </a:lnTo>
                <a:lnTo>
                  <a:pt x="0" y="23225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981389" y="485477"/>
            <a:ext cx="8488484" cy="1266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387"/>
              </a:lnSpc>
              <a:spcBef>
                <a:spcPct val="0"/>
              </a:spcBef>
            </a:pPr>
            <a:r>
              <a:rPr lang="en-US" sz="7526" spc="737">
                <a:solidFill>
                  <a:srgbClr val="231F20"/>
                </a:solidFill>
                <a:latin typeface="TT Drugs Bold"/>
              </a:rPr>
              <a:t>REFERENCIAS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43073" y="3862544"/>
            <a:ext cx="6076629" cy="428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83"/>
              </a:lnSpc>
              <a:spcBef>
                <a:spcPct val="0"/>
              </a:spcBef>
            </a:pPr>
            <a:r>
              <a:rPr lang="en-US" sz="2524" spc="247" dirty="0">
                <a:solidFill>
                  <a:srgbClr val="231F20"/>
                </a:solidFill>
                <a:latin typeface="TT Drugs Bold"/>
              </a:rPr>
              <a:t>REFERENCIA 2: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43074" y="2995312"/>
            <a:ext cx="6076629" cy="428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83"/>
              </a:lnSpc>
              <a:spcBef>
                <a:spcPct val="0"/>
              </a:spcBef>
            </a:pPr>
            <a:r>
              <a:rPr lang="en-US" sz="2524" spc="247">
                <a:solidFill>
                  <a:srgbClr val="231F20"/>
                </a:solidFill>
                <a:latin typeface="TT Drugs Bold"/>
              </a:rPr>
              <a:t>REFERENCIA 1:</a:t>
            </a:r>
          </a:p>
        </p:txBody>
      </p:sp>
      <p:pic>
        <p:nvPicPr>
          <p:cNvPr id="14" name="Imagen 13" descr="Forma, Círculo&#10;&#10;Descripción generada automáticamente">
            <a:extLst>
              <a:ext uri="{FF2B5EF4-FFF2-40B4-BE49-F238E27FC236}">
                <a16:creationId xmlns:a16="http://schemas.microsoft.com/office/drawing/2014/main" id="{F6366E6A-4236-97FE-40F5-AABD6B7BA5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0000" b="51524"/>
          <a:stretch/>
        </p:blipFill>
        <p:spPr>
          <a:xfrm>
            <a:off x="15943788" y="8015557"/>
            <a:ext cx="2344212" cy="2271443"/>
          </a:xfrm>
          <a:prstGeom prst="rect">
            <a:avLst/>
          </a:prstGeom>
        </p:spPr>
      </p:pic>
      <p:pic>
        <p:nvPicPr>
          <p:cNvPr id="16" name="Imagen 15" descr="Forma, Círculo&#10;&#10;Descripción generada automáticamente">
            <a:extLst>
              <a:ext uri="{FF2B5EF4-FFF2-40B4-BE49-F238E27FC236}">
                <a16:creationId xmlns:a16="http://schemas.microsoft.com/office/drawing/2014/main" id="{635C3BF5-ABA7-C75E-B622-2570186CC13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62" r="60629"/>
          <a:stretch/>
        </p:blipFill>
        <p:spPr>
          <a:xfrm>
            <a:off x="16442108" y="0"/>
            <a:ext cx="1845892" cy="2307135"/>
          </a:xfrm>
          <a:prstGeom prst="rect">
            <a:avLst/>
          </a:prstGeom>
        </p:spPr>
      </p:pic>
      <p:pic>
        <p:nvPicPr>
          <p:cNvPr id="17" name="Imagen 16" descr="Forma, Círculo&#10;&#10;Descripción generada automáticamente">
            <a:extLst>
              <a:ext uri="{FF2B5EF4-FFF2-40B4-BE49-F238E27FC236}">
                <a16:creationId xmlns:a16="http://schemas.microsoft.com/office/drawing/2014/main" id="{3B26D288-EA76-15FC-B8E3-6DCF8D228C4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3" t="49613"/>
          <a:stretch/>
        </p:blipFill>
        <p:spPr>
          <a:xfrm>
            <a:off x="0" y="0"/>
            <a:ext cx="2122764" cy="2360988"/>
          </a:xfrm>
          <a:prstGeom prst="rect">
            <a:avLst/>
          </a:prstGeom>
        </p:spPr>
      </p:pic>
      <p:pic>
        <p:nvPicPr>
          <p:cNvPr id="18" name="Imagen 17" descr="Forma, Círculo&#10;&#10;Descripción generada automáticamente">
            <a:extLst>
              <a:ext uri="{FF2B5EF4-FFF2-40B4-BE49-F238E27FC236}">
                <a16:creationId xmlns:a16="http://schemas.microsoft.com/office/drawing/2014/main" id="{CA6F5B3E-B917-22D7-E7D6-DFDB6E5B6D6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4482"/>
          <a:stretch/>
        </p:blipFill>
        <p:spPr>
          <a:xfrm>
            <a:off x="0" y="8154191"/>
            <a:ext cx="2344212" cy="2132809"/>
          </a:xfrm>
          <a:prstGeom prst="rect">
            <a:avLst/>
          </a:prstGeom>
        </p:spPr>
      </p:pic>
      <p:sp>
        <p:nvSpPr>
          <p:cNvPr id="7" name="TextBox 11">
            <a:extLst>
              <a:ext uri="{FF2B5EF4-FFF2-40B4-BE49-F238E27FC236}">
                <a16:creationId xmlns:a16="http://schemas.microsoft.com/office/drawing/2014/main" id="{2DD64DEF-5572-37EF-C62B-88D84BDA3B8D}"/>
              </a:ext>
            </a:extLst>
          </p:cNvPr>
          <p:cNvSpPr txBox="1"/>
          <p:nvPr/>
        </p:nvSpPr>
        <p:spPr>
          <a:xfrm>
            <a:off x="1172106" y="4729776"/>
            <a:ext cx="14771682" cy="8599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3483"/>
              </a:lnSpc>
              <a:spcBef>
                <a:spcPct val="0"/>
              </a:spcBef>
            </a:pPr>
            <a:r>
              <a:rPr lang="en-US" sz="2524" spc="247" dirty="0">
                <a:solidFill>
                  <a:srgbClr val="231F20"/>
                </a:solidFill>
                <a:latin typeface="TT Drugs Bold"/>
              </a:rPr>
              <a:t>ESTABLECER REFERENCIAS AL  FORMATO APA 7MA. EDICIÓN TAL CUAL SE MUESTRA EN LA IMAGEN DE ABAJO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ITULO PRINCIP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2981</TotalTime>
  <Words>280</Words>
  <Application>Microsoft Office PowerPoint</Application>
  <PresentationFormat>Personalizado</PresentationFormat>
  <Paragraphs>45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9" baseType="lpstr">
      <vt:lpstr>TT Drugs</vt:lpstr>
      <vt:lpstr>Noto Serif</vt:lpstr>
      <vt:lpstr>Abril Fatface</vt:lpstr>
      <vt:lpstr>TT Drugs Bold</vt:lpstr>
      <vt:lpstr>Libre Baskerville Bold</vt:lpstr>
      <vt:lpstr>Calibri</vt:lpstr>
      <vt:lpstr>Arial</vt:lpstr>
      <vt:lpstr>Libre Baskerville</vt:lpstr>
      <vt:lpstr>TITULO PRINCIPAL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FORO REGIONAL 2023 "El Sindicalismo y los Nuevos Retos en la Educación Superior"</dc:title>
  <cp:lastModifiedBy>IAN FRANCO VILLANUEVA</cp:lastModifiedBy>
  <cp:revision>12</cp:revision>
  <dcterms:created xsi:type="dcterms:W3CDTF">2006-08-16T00:00:00Z</dcterms:created>
  <dcterms:modified xsi:type="dcterms:W3CDTF">2023-08-09T19:47:31Z</dcterms:modified>
  <dc:identifier>DAFqnKaYBmw</dc:identifier>
</cp:coreProperties>
</file>